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57" r:id="rId5"/>
    <p:sldId id="259" r:id="rId6"/>
    <p:sldId id="344" r:id="rId7"/>
    <p:sldId id="345" r:id="rId8"/>
    <p:sldId id="365" r:id="rId9"/>
    <p:sldId id="366" r:id="rId10"/>
    <p:sldId id="346" r:id="rId11"/>
    <p:sldId id="348" r:id="rId12"/>
    <p:sldId id="347" r:id="rId13"/>
    <p:sldId id="367" r:id="rId14"/>
    <p:sldId id="368" r:id="rId15"/>
    <p:sldId id="369" r:id="rId16"/>
    <p:sldId id="370" r:id="rId17"/>
    <p:sldId id="371" r:id="rId18"/>
    <p:sldId id="372" r:id="rId19"/>
    <p:sldId id="373" r:id="rId20"/>
    <p:sldId id="343" r:id="rId21"/>
    <p:sldId id="363" r:id="rId22"/>
    <p:sldId id="364" r:id="rId23"/>
    <p:sldId id="29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Cleres" initials="DC" lastIdx="1" clrIdx="0">
    <p:extLst>
      <p:ext uri="{19B8F6BF-5375-455C-9EA6-DF929625EA0E}">
        <p15:presenceInfo xmlns:p15="http://schemas.microsoft.com/office/powerpoint/2012/main" userId="S::david.cleres@epfl.ch::e72f29eb-0d75-482e-94fb-85b0d1878d8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01E44"/>
    <a:srgbClr val="5D7683"/>
    <a:srgbClr val="F1AE2B"/>
    <a:srgbClr val="4E9799"/>
    <a:srgbClr val="DBDBDB"/>
    <a:srgbClr val="DCDA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132885-D141-D795-FE46-457CA45E7A0D}" v="328" dt="2022-04-12T20:13:12.604"/>
    <p1510:client id="{86BE26CA-E0DA-A47C-C71F-1DF866C6810E}" v="102" dt="2022-04-13T05:58:33.158"/>
    <p1510:client id="{FF559525-05E3-825B-C698-4DCE7ADBF811}" v="5" dt="2022-04-12T16:59:06.2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hana  Betschen" userId="S::sahana@girlscodetoo.ch::fb18ee8b-b8eb-4825-bd47-5ddf37939ddc" providerId="AD" clId="Web-{86BE26CA-E0DA-A47C-C71F-1DF866C6810E}"/>
    <pc:docChg chg="modSld">
      <pc:chgData name="Sahana  Betschen" userId="S::sahana@girlscodetoo.ch::fb18ee8b-b8eb-4825-bd47-5ddf37939ddc" providerId="AD" clId="Web-{86BE26CA-E0DA-A47C-C71F-1DF866C6810E}" dt="2022-04-13T05:58:21.095" v="59" actId="20577"/>
      <pc:docMkLst>
        <pc:docMk/>
      </pc:docMkLst>
      <pc:sldChg chg="addSp delSp modSp">
        <pc:chgData name="Sahana  Betschen" userId="S::sahana@girlscodetoo.ch::fb18ee8b-b8eb-4825-bd47-5ddf37939ddc" providerId="AD" clId="Web-{86BE26CA-E0DA-A47C-C71F-1DF866C6810E}" dt="2022-04-13T05:58:21.095" v="59" actId="20577"/>
        <pc:sldMkLst>
          <pc:docMk/>
          <pc:sldMk cId="766776952" sldId="365"/>
        </pc:sldMkLst>
        <pc:spChg chg="mod">
          <ac:chgData name="Sahana  Betschen" userId="S::sahana@girlscodetoo.ch::fb18ee8b-b8eb-4825-bd47-5ddf37939ddc" providerId="AD" clId="Web-{86BE26CA-E0DA-A47C-C71F-1DF866C6810E}" dt="2022-04-13T05:58:21.095" v="59" actId="20577"/>
          <ac:spMkLst>
            <pc:docMk/>
            <pc:sldMk cId="766776952" sldId="365"/>
            <ac:spMk id="5" creationId="{0D66DDB4-B935-F94F-AE2E-F7658DC5EFB8}"/>
          </ac:spMkLst>
        </pc:spChg>
        <pc:picChg chg="add mod">
          <ac:chgData name="Sahana  Betschen" userId="S::sahana@girlscodetoo.ch::fb18ee8b-b8eb-4825-bd47-5ddf37939ddc" providerId="AD" clId="Web-{86BE26CA-E0DA-A47C-C71F-1DF866C6810E}" dt="2022-04-13T05:51:59.772" v="18" actId="1076"/>
          <ac:picMkLst>
            <pc:docMk/>
            <pc:sldMk cId="766776952" sldId="365"/>
            <ac:picMk id="3" creationId="{9B9FCA37-56C5-D230-1A2E-8244D2A3815B}"/>
          </ac:picMkLst>
        </pc:picChg>
        <pc:picChg chg="del mod">
          <ac:chgData name="Sahana  Betschen" userId="S::sahana@girlscodetoo.ch::fb18ee8b-b8eb-4825-bd47-5ddf37939ddc" providerId="AD" clId="Web-{86BE26CA-E0DA-A47C-C71F-1DF866C6810E}" dt="2022-04-13T05:51:00.412" v="10"/>
          <ac:picMkLst>
            <pc:docMk/>
            <pc:sldMk cId="766776952" sldId="365"/>
            <ac:picMk id="5122" creationId="{F9E57EA1-4314-F44D-A4DC-CE4309F72608}"/>
          </ac:picMkLst>
        </pc:picChg>
      </pc:sldChg>
    </pc:docChg>
  </pc:docChgLst>
  <pc:docChgLst>
    <pc:chgData name="David Cleres" userId="S::david@girlscodetoo.ch::250a79e0-c31b-48bc-bd25-9b4aa37d952f" providerId="AD" clId="Web-{FF559525-05E3-825B-C698-4DCE7ADBF811}"/>
    <pc:docChg chg="addSld delSld modSld">
      <pc:chgData name="David Cleres" userId="S::david@girlscodetoo.ch::250a79e0-c31b-48bc-bd25-9b4aa37d952f" providerId="AD" clId="Web-{FF559525-05E3-825B-C698-4DCE7ADBF811}" dt="2022-04-12T16:59:06.163" v="4"/>
      <pc:docMkLst>
        <pc:docMk/>
      </pc:docMkLst>
      <pc:sldChg chg="add del">
        <pc:chgData name="David Cleres" userId="S::david@girlscodetoo.ch::250a79e0-c31b-48bc-bd25-9b4aa37d952f" providerId="AD" clId="Web-{FF559525-05E3-825B-C698-4DCE7ADBF811}" dt="2022-04-12T16:59:06.163" v="4"/>
        <pc:sldMkLst>
          <pc:docMk/>
          <pc:sldMk cId="1173250346" sldId="363"/>
        </pc:sldMkLst>
      </pc:sldChg>
      <pc:sldChg chg="add del">
        <pc:chgData name="David Cleres" userId="S::david@girlscodetoo.ch::250a79e0-c31b-48bc-bd25-9b4aa37d952f" providerId="AD" clId="Web-{FF559525-05E3-825B-C698-4DCE7ADBF811}" dt="2022-04-12T16:59:04.460" v="3"/>
        <pc:sldMkLst>
          <pc:docMk/>
          <pc:sldMk cId="1720202893" sldId="364"/>
        </pc:sldMkLst>
      </pc:sldChg>
      <pc:sldChg chg="modSp">
        <pc:chgData name="David Cleres" userId="S::david@girlscodetoo.ch::250a79e0-c31b-48bc-bd25-9b4aa37d952f" providerId="AD" clId="Web-{FF559525-05E3-825B-C698-4DCE7ADBF811}" dt="2022-04-12T16:55:38.894" v="0" actId="1076"/>
        <pc:sldMkLst>
          <pc:docMk/>
          <pc:sldMk cId="789183232" sldId="369"/>
        </pc:sldMkLst>
        <pc:picChg chg="mod">
          <ac:chgData name="David Cleres" userId="S::david@girlscodetoo.ch::250a79e0-c31b-48bc-bd25-9b4aa37d952f" providerId="AD" clId="Web-{FF559525-05E3-825B-C698-4DCE7ADBF811}" dt="2022-04-12T16:55:38.894" v="0" actId="1076"/>
          <ac:picMkLst>
            <pc:docMk/>
            <pc:sldMk cId="789183232" sldId="369"/>
            <ac:picMk id="5" creationId="{E695EAD2-9A70-2B4D-8F88-4C98FF7F8504}"/>
          </ac:picMkLst>
        </pc:picChg>
      </pc:sldChg>
    </pc:docChg>
  </pc:docChgLst>
  <pc:docChgLst>
    <pc:chgData name="Xenia Augustin" userId="S::xenia@girlscodetoo.ch::a4ccab72-ae0d-41c4-b2f9-727f2d58d0b2" providerId="AD" clId="Web-{45132885-D141-D795-FE46-457CA45E7A0D}"/>
    <pc:docChg chg="modSld sldOrd">
      <pc:chgData name="Xenia Augustin" userId="S::xenia@girlscodetoo.ch::a4ccab72-ae0d-41c4-b2f9-727f2d58d0b2" providerId="AD" clId="Web-{45132885-D141-D795-FE46-457CA45E7A0D}" dt="2022-04-12T20:13:12.604" v="173"/>
      <pc:docMkLst>
        <pc:docMk/>
      </pc:docMkLst>
      <pc:sldChg chg="addSp delSp modSp">
        <pc:chgData name="Xenia Augustin" userId="S::xenia@girlscodetoo.ch::a4ccab72-ae0d-41c4-b2f9-727f2d58d0b2" providerId="AD" clId="Web-{45132885-D141-D795-FE46-457CA45E7A0D}" dt="2022-04-12T20:11:10.618" v="170" actId="20577"/>
        <pc:sldMkLst>
          <pc:docMk/>
          <pc:sldMk cId="2751318570" sldId="344"/>
        </pc:sldMkLst>
        <pc:spChg chg="mod">
          <ac:chgData name="Xenia Augustin" userId="S::xenia@girlscodetoo.ch::a4ccab72-ae0d-41c4-b2f9-727f2d58d0b2" providerId="AD" clId="Web-{45132885-D141-D795-FE46-457CA45E7A0D}" dt="2022-04-12T20:11:10.618" v="170" actId="20577"/>
          <ac:spMkLst>
            <pc:docMk/>
            <pc:sldMk cId="2751318570" sldId="344"/>
            <ac:spMk id="5" creationId="{0D66DDB4-B935-F94F-AE2E-F7658DC5EFB8}"/>
          </ac:spMkLst>
        </pc:spChg>
        <pc:picChg chg="add del mod">
          <ac:chgData name="Xenia Augustin" userId="S::xenia@girlscodetoo.ch::a4ccab72-ae0d-41c4-b2f9-727f2d58d0b2" providerId="AD" clId="Web-{45132885-D141-D795-FE46-457CA45E7A0D}" dt="2022-04-12T20:09:37.305" v="135"/>
          <ac:picMkLst>
            <pc:docMk/>
            <pc:sldMk cId="2751318570" sldId="344"/>
            <ac:picMk id="3" creationId="{8735FC32-CA30-D267-76EE-F6E4B88F516F}"/>
          </ac:picMkLst>
        </pc:picChg>
        <pc:picChg chg="mod">
          <ac:chgData name="Xenia Augustin" userId="S::xenia@girlscodetoo.ch::a4ccab72-ae0d-41c4-b2f9-727f2d58d0b2" providerId="AD" clId="Web-{45132885-D141-D795-FE46-457CA45E7A0D}" dt="2022-04-12T20:10:24.165" v="138"/>
          <ac:picMkLst>
            <pc:docMk/>
            <pc:sldMk cId="2751318570" sldId="344"/>
            <ac:picMk id="5122" creationId="{F9E57EA1-4314-F44D-A4DC-CE4309F72608}"/>
          </ac:picMkLst>
        </pc:picChg>
      </pc:sldChg>
      <pc:sldChg chg="addSp delSp modSp ord">
        <pc:chgData name="Xenia Augustin" userId="S::xenia@girlscodetoo.ch::a4ccab72-ae0d-41c4-b2f9-727f2d58d0b2" providerId="AD" clId="Web-{45132885-D141-D795-FE46-457CA45E7A0D}" dt="2022-04-12T20:13:12.604" v="173"/>
        <pc:sldMkLst>
          <pc:docMk/>
          <pc:sldMk cId="167931612" sldId="345"/>
        </pc:sldMkLst>
        <pc:picChg chg="add del mod">
          <ac:chgData name="Xenia Augustin" userId="S::xenia@girlscodetoo.ch::a4ccab72-ae0d-41c4-b2f9-727f2d58d0b2" providerId="AD" clId="Web-{45132885-D141-D795-FE46-457CA45E7A0D}" dt="2022-04-12T20:13:12.604" v="173"/>
          <ac:picMkLst>
            <pc:docMk/>
            <pc:sldMk cId="167931612" sldId="345"/>
            <ac:picMk id="4" creationId="{EFEA894B-F327-22ED-4AB5-C080D215C67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E4DEB3C-60A0-C148-A4C4-1DED253E20D4}"/>
              </a:ext>
            </a:extLst>
          </p:cNvPr>
          <p:cNvSpPr>
            <a:spLocks noGrp="1"/>
          </p:cNvSpPr>
          <p:nvPr>
            <p:ph type="hdr" sz="quarter"/>
          </p:nvPr>
        </p:nvSpPr>
        <p:spPr>
          <a:xfrm>
            <a:off x="3" y="0"/>
            <a:ext cx="2973459" cy="66027"/>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C59BA4C-9E81-BD49-9D35-35DE65733C8C}"/>
              </a:ext>
            </a:extLst>
          </p:cNvPr>
          <p:cNvSpPr>
            <a:spLocks noGrp="1"/>
          </p:cNvSpPr>
          <p:nvPr>
            <p:ph type="dt" sz="quarter" idx="1"/>
          </p:nvPr>
        </p:nvSpPr>
        <p:spPr>
          <a:xfrm>
            <a:off x="3884546" y="0"/>
            <a:ext cx="2973454" cy="66027"/>
          </a:xfrm>
          <a:prstGeom prst="rect">
            <a:avLst/>
          </a:prstGeom>
        </p:spPr>
        <p:txBody>
          <a:bodyPr vert="horz" lIns="91440" tIns="45720" rIns="91440" bIns="45720" rtlCol="0"/>
          <a:lstStyle>
            <a:lvl1pPr algn="r">
              <a:defRPr sz="1200"/>
            </a:lvl1pPr>
          </a:lstStyle>
          <a:p>
            <a:fld id="{F9067F1C-366C-E843-AB28-7B3C63BD4423}" type="datetimeFigureOut">
              <a:rPr lang="en-US" smtClean="0"/>
              <a:t>4/12/2022</a:t>
            </a:fld>
            <a:endParaRPr lang="en-US"/>
          </a:p>
        </p:txBody>
      </p:sp>
      <p:sp>
        <p:nvSpPr>
          <p:cNvPr id="4" name="Footer Placeholder 3">
            <a:extLst>
              <a:ext uri="{FF2B5EF4-FFF2-40B4-BE49-F238E27FC236}">
                <a16:creationId xmlns:a16="http://schemas.microsoft.com/office/drawing/2014/main" id="{AC96561D-5559-814C-8E23-F60F92DE7D71}"/>
              </a:ext>
            </a:extLst>
          </p:cNvPr>
          <p:cNvSpPr>
            <a:spLocks noGrp="1"/>
          </p:cNvSpPr>
          <p:nvPr>
            <p:ph type="ftr" sz="quarter" idx="2"/>
          </p:nvPr>
        </p:nvSpPr>
        <p:spPr>
          <a:xfrm>
            <a:off x="3" y="1248423"/>
            <a:ext cx="2973459" cy="6602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A072FAE-8D25-594F-A27C-D3A1ECE44A81}"/>
              </a:ext>
            </a:extLst>
          </p:cNvPr>
          <p:cNvSpPr>
            <a:spLocks noGrp="1"/>
          </p:cNvSpPr>
          <p:nvPr>
            <p:ph type="sldNum" sz="quarter" idx="3"/>
          </p:nvPr>
        </p:nvSpPr>
        <p:spPr>
          <a:xfrm>
            <a:off x="3884546" y="1248423"/>
            <a:ext cx="2973454" cy="66027"/>
          </a:xfrm>
          <a:prstGeom prst="rect">
            <a:avLst/>
          </a:prstGeom>
        </p:spPr>
        <p:txBody>
          <a:bodyPr vert="horz" lIns="91440" tIns="45720" rIns="91440" bIns="45720" rtlCol="0" anchor="b"/>
          <a:lstStyle>
            <a:lvl1pPr algn="r">
              <a:defRPr sz="1200"/>
            </a:lvl1pPr>
          </a:lstStyle>
          <a:p>
            <a:fld id="{9B9C2164-1B0F-8D4D-9C80-6F6FA65C380B}" type="slidenum">
              <a:rPr lang="en-US" smtClean="0"/>
              <a:t>‹#›</a:t>
            </a:fld>
            <a:endParaRPr lang="en-US"/>
          </a:p>
        </p:txBody>
      </p:sp>
    </p:spTree>
    <p:extLst>
      <p:ext uri="{BB962C8B-B14F-4D97-AF65-F5344CB8AC3E}">
        <p14:creationId xmlns:p14="http://schemas.microsoft.com/office/powerpoint/2010/main" val="139417040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8"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22" y="0"/>
            <a:ext cx="2971800" cy="458788"/>
          </a:xfrm>
          <a:prstGeom prst="rect">
            <a:avLst/>
          </a:prstGeom>
        </p:spPr>
        <p:txBody>
          <a:bodyPr vert="horz" lIns="91440" tIns="45720" rIns="91440" bIns="45720" rtlCol="0"/>
          <a:lstStyle>
            <a:lvl1pPr algn="r">
              <a:defRPr sz="1200"/>
            </a:lvl1pPr>
          </a:lstStyle>
          <a:p>
            <a:fld id="{27A87804-7303-3E40-AC83-F8FA69D107D9}" type="datetimeFigureOut">
              <a:rPr lang="en-US" smtClean="0"/>
              <a:t>4/12/2022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8" y="8685215"/>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22" y="8685215"/>
            <a:ext cx="2971800" cy="458787"/>
          </a:xfrm>
          <a:prstGeom prst="rect">
            <a:avLst/>
          </a:prstGeom>
        </p:spPr>
        <p:txBody>
          <a:bodyPr vert="horz" lIns="91440" tIns="45720" rIns="91440" bIns="45720" rtlCol="0" anchor="b"/>
          <a:lstStyle>
            <a:lvl1pPr algn="r">
              <a:defRPr sz="1200"/>
            </a:lvl1pPr>
          </a:lstStyle>
          <a:p>
            <a:fld id="{066A568A-248A-2842-B036-CF6014FE7BF6}" type="slidenum">
              <a:rPr lang="en-US" smtClean="0"/>
              <a:t>‹#›</a:t>
            </a:fld>
            <a:endParaRPr lang="en-US"/>
          </a:p>
        </p:txBody>
      </p:sp>
    </p:spTree>
    <p:extLst>
      <p:ext uri="{BB962C8B-B14F-4D97-AF65-F5344CB8AC3E}">
        <p14:creationId xmlns:p14="http://schemas.microsoft.com/office/powerpoint/2010/main" val="386057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r-CH">
              <a:cs typeface="Calibri"/>
            </a:endParaRPr>
          </a:p>
        </p:txBody>
      </p:sp>
    </p:spTree>
    <p:extLst>
      <p:ext uri="{BB962C8B-B14F-4D97-AF65-F5344CB8AC3E}">
        <p14:creationId xmlns:p14="http://schemas.microsoft.com/office/powerpoint/2010/main" val="207168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 </a:t>
            </a:r>
            <a:r>
              <a:rPr lang="en-GB">
                <a:latin typeface="Helvetica Neue Light" panose="02000403000000020004" pitchFamily="2" charset="0"/>
                <a:ea typeface="Helvetica Neue Light" panose="02000403000000020004" pitchFamily="2" charset="0"/>
              </a:rPr>
              <a:t>Software-</a:t>
            </a:r>
            <a:r>
              <a:rPr lang="en-GB" err="1">
                <a:latin typeface="Helvetica Neue Light" panose="02000403000000020004" pitchFamily="2" charset="0"/>
                <a:ea typeface="Helvetica Neue Light" panose="02000403000000020004" pitchFamily="2" charset="0"/>
              </a:rPr>
              <a:t>Ingenieure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konzentrieren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sich</a:t>
            </a:r>
            <a:r>
              <a:rPr lang="en-GB">
                <a:latin typeface="Helvetica Neue Light" panose="02000403000000020004" pitchFamily="2" charset="0"/>
                <a:ea typeface="Helvetica Neue Light" panose="02000403000000020004" pitchFamily="2" charset="0"/>
              </a:rPr>
              <a:t> auf die </a:t>
            </a:r>
            <a:r>
              <a:rPr lang="en-GB" err="1">
                <a:latin typeface="Helvetica Neue Light" panose="02000403000000020004" pitchFamily="2" charset="0"/>
                <a:ea typeface="Helvetica Neue Light" panose="02000403000000020004" pitchFamily="2" charset="0"/>
              </a:rPr>
              <a:t>Anwendung</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Grundsätze</a:t>
            </a:r>
            <a:r>
              <a:rPr lang="en-GB">
                <a:latin typeface="Helvetica Neue Light" panose="02000403000000020004" pitchFamily="2" charset="0"/>
                <a:ea typeface="Helvetica Neue Light" panose="02000403000000020004" pitchFamily="2" charset="0"/>
              </a:rPr>
              <a:t> der Technik auf die </a:t>
            </a:r>
            <a:r>
              <a:rPr lang="en-GB" err="1">
                <a:latin typeface="Helvetica Neue Light" panose="02000403000000020004" pitchFamily="2" charset="0"/>
                <a:ea typeface="Helvetica Neue Light" panose="02000403000000020004" pitchFamily="2" charset="0"/>
              </a:rPr>
              <a:t>Softwareentwicklung</a:t>
            </a:r>
            <a:r>
              <a:rPr lang="en-GB">
                <a:latin typeface="Helvetica Neue Light" panose="02000403000000020004" pitchFamily="2" charset="0"/>
                <a:ea typeface="Helvetica Neue Light" panose="02000403000000020004" pitchFamily="2" charset="0"/>
              </a:rPr>
              <a:t>. Zu </a:t>
            </a:r>
            <a:r>
              <a:rPr lang="en-GB" err="1">
                <a:latin typeface="Helvetica Neue Light" panose="02000403000000020004" pitchFamily="2" charset="0"/>
                <a:ea typeface="Helvetica Neue Light" panose="02000403000000020004" pitchFamily="2" charset="0"/>
              </a:rPr>
              <a:t>ihren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Aufgaben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gehören</a:t>
            </a:r>
            <a:r>
              <a:rPr lang="en-GB">
                <a:latin typeface="Helvetica Neue Light" panose="02000403000000020004" pitchFamily="2" charset="0"/>
                <a:ea typeface="Helvetica Neue Light" panose="02000403000000020004" pitchFamily="2" charset="0"/>
              </a:rPr>
              <a:t> die </a:t>
            </a:r>
            <a:r>
              <a:rPr lang="en-GB">
                <a:solidFill>
                  <a:srgbClr val="F1AE2B"/>
                </a:solidFill>
                <a:latin typeface="Helvetica Neue Light" panose="02000403000000020004" pitchFamily="2" charset="0"/>
                <a:ea typeface="Helvetica Neue Light" panose="02000403000000020004" pitchFamily="2" charset="0"/>
              </a:rPr>
              <a:t>Analyse</a:t>
            </a:r>
            <a:r>
              <a:rPr lang="en-GB">
                <a:latin typeface="Helvetica Neue Light" panose="02000403000000020004" pitchFamily="2" charset="0"/>
                <a:ea typeface="Helvetica Neue Light" panose="02000403000000020004" pitchFamily="2" charset="0"/>
              </a:rPr>
              <a:t> und </a:t>
            </a:r>
            <a:r>
              <a:rPr lang="en-GB" err="1">
                <a:solidFill>
                  <a:srgbClr val="F1AE2B"/>
                </a:solidFill>
                <a:latin typeface="Helvetica Neue Light" panose="02000403000000020004" pitchFamily="2" charset="0"/>
                <a:ea typeface="Helvetica Neue Light" panose="02000403000000020004" pitchFamily="2" charset="0"/>
              </a:rPr>
              <a:t>Änderung</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bestehender</a:t>
            </a:r>
            <a:r>
              <a:rPr lang="en-GB">
                <a:latin typeface="Helvetica Neue Light" panose="02000403000000020004" pitchFamily="2" charset="0"/>
                <a:ea typeface="Helvetica Neue Light" panose="02000403000000020004" pitchFamily="2" charset="0"/>
              </a:rPr>
              <a:t> Software </a:t>
            </a:r>
            <a:r>
              <a:rPr lang="en-GB" err="1">
                <a:latin typeface="Helvetica Neue Light" panose="02000403000000020004" pitchFamily="2" charset="0"/>
                <a:ea typeface="Helvetica Neue Light" panose="02000403000000020004" pitchFamily="2" charset="0"/>
              </a:rPr>
              <a:t>sowie</a:t>
            </a:r>
            <a:r>
              <a:rPr lang="en-GB">
                <a:latin typeface="Helvetica Neue Light" panose="02000403000000020004" pitchFamily="2" charset="0"/>
                <a:ea typeface="Helvetica Neue Light" panose="02000403000000020004" pitchFamily="2" charset="0"/>
              </a:rPr>
              <a:t> das </a:t>
            </a:r>
            <a:r>
              <a:rPr lang="en-GB" err="1">
                <a:solidFill>
                  <a:srgbClr val="F1AE2B"/>
                </a:solidFill>
                <a:latin typeface="Helvetica Neue Light" panose="02000403000000020004" pitchFamily="2" charset="0"/>
                <a:ea typeface="Helvetica Neue Light" panose="02000403000000020004" pitchFamily="2" charset="0"/>
              </a:rPr>
              <a:t>Entwerfen</a:t>
            </a:r>
            <a:r>
              <a:rPr lang="en-GB">
                <a:latin typeface="Helvetica Neue Light" panose="02000403000000020004" pitchFamily="2" charset="0"/>
                <a:ea typeface="Helvetica Neue Light" panose="02000403000000020004" pitchFamily="2" charset="0"/>
              </a:rPr>
              <a:t>, </a:t>
            </a:r>
            <a:r>
              <a:rPr lang="en-GB" err="1">
                <a:solidFill>
                  <a:srgbClr val="F1AE2B"/>
                </a:solidFill>
                <a:latin typeface="Helvetica Neue Light" panose="02000403000000020004" pitchFamily="2" charset="0"/>
                <a:ea typeface="Helvetica Neue Light" panose="02000403000000020004" pitchFamily="2" charset="0"/>
              </a:rPr>
              <a:t>Konstruieren</a:t>
            </a:r>
            <a:r>
              <a:rPr lang="en-GB">
                <a:latin typeface="Helvetica Neue Light" panose="02000403000000020004" pitchFamily="2" charset="0"/>
                <a:ea typeface="Helvetica Neue Light" panose="02000403000000020004" pitchFamily="2" charset="0"/>
              </a:rPr>
              <a:t> und </a:t>
            </a:r>
            <a:r>
              <a:rPr lang="en-GB" err="1">
                <a:solidFill>
                  <a:srgbClr val="F1AE2B"/>
                </a:solidFill>
                <a:latin typeface="Helvetica Neue Light" panose="02000403000000020004" pitchFamily="2" charset="0"/>
                <a:ea typeface="Helvetica Neue Light" panose="02000403000000020004" pitchFamily="2" charset="0"/>
              </a:rPr>
              <a:t>Testen</a:t>
            </a:r>
            <a:r>
              <a:rPr lang="en-GB">
                <a:latin typeface="Helvetica Neue Light" panose="02000403000000020004" pitchFamily="2" charset="0"/>
                <a:ea typeface="Helvetica Neue Light" panose="02000403000000020004" pitchFamily="2" charset="0"/>
              </a:rPr>
              <a:t> von </a:t>
            </a:r>
            <a:r>
              <a:rPr lang="en-GB" err="1">
                <a:latin typeface="Helvetica Neue Light" panose="02000403000000020004" pitchFamily="2" charset="0"/>
                <a:ea typeface="Helvetica Neue Light" panose="02000403000000020004" pitchFamily="2" charset="0"/>
              </a:rPr>
              <a:t>Endbenutzeranwendungen</a:t>
            </a:r>
            <a:r>
              <a:rPr lang="en-GB">
                <a:latin typeface="Helvetica Neue Light" panose="02000403000000020004" pitchFamily="2" charset="0"/>
                <a:ea typeface="Helvetica Neue Light" panose="02000403000000020004" pitchFamily="2" charset="0"/>
              </a:rPr>
              <a:t>, die den </a:t>
            </a:r>
            <a:r>
              <a:rPr lang="en-GB" err="1">
                <a:latin typeface="Helvetica Neue Light" panose="02000403000000020004" pitchFamily="2" charset="0"/>
                <a:ea typeface="Helvetica Neue Light" panose="02000403000000020004" pitchFamily="2" charset="0"/>
              </a:rPr>
              <a:t>Bedürfnissen</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Benutzer</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entsprechen</a:t>
            </a:r>
            <a:r>
              <a:rPr lang="en-GB">
                <a:latin typeface="Helvetica Neue Light" panose="02000403000000020004" pitchFamily="2" charset="0"/>
                <a:ea typeface="Helvetica Neue Light" panose="02000403000000020004" pitchFamily="2" charset="0"/>
              </a:rPr>
              <a:t> - und das </a:t>
            </a:r>
            <a:r>
              <a:rPr lang="en-GB" err="1">
                <a:latin typeface="Helvetica Neue Light" panose="02000403000000020004" pitchFamily="2" charset="0"/>
                <a:ea typeface="Helvetica Neue Light" panose="02000403000000020004" pitchFamily="2" charset="0"/>
              </a:rPr>
              <a:t>alles</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mit</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Hilfe</a:t>
            </a:r>
            <a:r>
              <a:rPr lang="en-GB">
                <a:latin typeface="Helvetica Neue Light" panose="02000403000000020004" pitchFamily="2" charset="0"/>
                <a:ea typeface="Helvetica Neue Light" panose="02000403000000020004" pitchFamily="2" charset="0"/>
              </a:rPr>
              <a:t> von Software-</a:t>
            </a:r>
            <a:r>
              <a:rPr lang="en-GB" err="1">
                <a:latin typeface="Helvetica Neue Light" panose="02000403000000020004" pitchFamily="2" charset="0"/>
                <a:ea typeface="Helvetica Neue Light" panose="02000403000000020004" pitchFamily="2" charset="0"/>
              </a:rPr>
              <a:t>Programmiersprachen</a:t>
            </a:r>
            <a:r>
              <a:rPr lang="en-GB">
                <a:latin typeface="Helvetica Neue Light" panose="02000403000000020004" pitchFamily="2" charset="0"/>
                <a:ea typeface="Helvetica Neue Light" panose="02000403000000020004" pitchFamily="2" charset="0"/>
              </a:rPr>
              <a:t>.</a:t>
            </a:r>
          </a:p>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19</a:t>
            </a:fld>
            <a:endParaRPr lang="en-US"/>
          </a:p>
        </p:txBody>
      </p:sp>
    </p:spTree>
    <p:extLst>
      <p:ext uri="{BB962C8B-B14F-4D97-AF65-F5344CB8AC3E}">
        <p14:creationId xmlns:p14="http://schemas.microsoft.com/office/powerpoint/2010/main" val="1454995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fr-CH" err="1"/>
              <a:t>What</a:t>
            </a:r>
            <a:r>
              <a:rPr lang="fr-CH"/>
              <a:t> </a:t>
            </a:r>
            <a:r>
              <a:rPr lang="fr-CH" err="1"/>
              <a:t>we</a:t>
            </a:r>
            <a:r>
              <a:rPr lang="fr-CH"/>
              <a:t> </a:t>
            </a:r>
            <a:r>
              <a:rPr lang="fr-CH" err="1"/>
              <a:t>need</a:t>
            </a:r>
            <a:r>
              <a:rPr lang="fr-CH"/>
              <a:t> </a:t>
            </a:r>
            <a:r>
              <a:rPr lang="fr-CH" err="1"/>
              <a:t>from</a:t>
            </a:r>
            <a:r>
              <a:rPr lang="fr-CH"/>
              <a:t> </a:t>
            </a:r>
            <a:r>
              <a:rPr lang="fr-CH" err="1"/>
              <a:t>them</a:t>
            </a:r>
            <a:r>
              <a:rPr lang="fr-CH"/>
              <a:t> : </a:t>
            </a:r>
          </a:p>
          <a:p>
            <a:pPr marL="628650" lvl="1" indent="-171450" algn="l" rtl="0">
              <a:spcBef>
                <a:spcPts val="0"/>
              </a:spcBef>
              <a:spcAft>
                <a:spcPts val="0"/>
              </a:spcAft>
              <a:buFontTx/>
              <a:buChar char="-"/>
            </a:pPr>
            <a:r>
              <a:rPr lang="fr-CH" err="1"/>
              <a:t>Advice</a:t>
            </a:r>
            <a:r>
              <a:rPr lang="fr-CH"/>
              <a:t> on how to </a:t>
            </a:r>
            <a:r>
              <a:rPr lang="fr-CH" err="1"/>
              <a:t>pursue</a:t>
            </a:r>
            <a:r>
              <a:rPr lang="fr-CH"/>
              <a:t> the </a:t>
            </a:r>
            <a:r>
              <a:rPr lang="fr-CH" err="1"/>
              <a:t>project</a:t>
            </a:r>
            <a:r>
              <a:rPr lang="fr-CH"/>
              <a:t> </a:t>
            </a:r>
          </a:p>
          <a:p>
            <a:pPr marL="628650" lvl="1" indent="-171450" algn="l" rtl="0">
              <a:spcBef>
                <a:spcPts val="0"/>
              </a:spcBef>
              <a:spcAft>
                <a:spcPts val="0"/>
              </a:spcAft>
              <a:buFontTx/>
              <a:buChar char="-"/>
            </a:pPr>
            <a:r>
              <a:rPr lang="fr-CH" err="1"/>
              <a:t>Did</a:t>
            </a:r>
            <a:r>
              <a:rPr lang="fr-CH"/>
              <a:t> I </a:t>
            </a:r>
            <a:r>
              <a:rPr lang="fr-CH" err="1"/>
              <a:t>missed</a:t>
            </a:r>
            <a:r>
              <a:rPr lang="fr-CH"/>
              <a:t> </a:t>
            </a:r>
            <a:r>
              <a:rPr lang="fr-CH" err="1"/>
              <a:t>something</a:t>
            </a:r>
            <a:r>
              <a:rPr lang="fr-CH"/>
              <a:t> in </a:t>
            </a:r>
            <a:r>
              <a:rPr lang="fr-CH" err="1"/>
              <a:t>my</a:t>
            </a:r>
            <a:r>
              <a:rPr lang="fr-CH"/>
              <a:t> </a:t>
            </a:r>
            <a:r>
              <a:rPr lang="fr-CH" err="1"/>
              <a:t>research</a:t>
            </a:r>
            <a:r>
              <a:rPr lang="fr-CH"/>
              <a:t> / </a:t>
            </a:r>
            <a:r>
              <a:rPr lang="fr-CH" err="1"/>
              <a:t>litteture</a:t>
            </a:r>
            <a:r>
              <a:rPr lang="fr-CH"/>
              <a:t> </a:t>
            </a:r>
            <a:r>
              <a:rPr lang="fr-CH" err="1"/>
              <a:t>review</a:t>
            </a:r>
            <a:r>
              <a:rPr lang="fr-CH"/>
              <a:t> </a:t>
            </a:r>
          </a:p>
          <a:p>
            <a:pPr marL="628650" lvl="1" indent="-171450" algn="l" rtl="0">
              <a:spcBef>
                <a:spcPts val="0"/>
              </a:spcBef>
              <a:spcAft>
                <a:spcPts val="0"/>
              </a:spcAft>
              <a:buFontTx/>
              <a:buChar char="-"/>
            </a:pPr>
            <a:r>
              <a:rPr lang="fr-CH"/>
              <a:t>Point of contact in case I have </a:t>
            </a:r>
            <a:r>
              <a:rPr lang="fr-CH" err="1"/>
              <a:t>some</a:t>
            </a:r>
            <a:r>
              <a:rPr lang="fr-CH"/>
              <a:t> questions </a:t>
            </a:r>
            <a:endParaRPr/>
          </a:p>
        </p:txBody>
      </p:sp>
    </p:spTree>
    <p:extLst>
      <p:ext uri="{BB962C8B-B14F-4D97-AF65-F5344CB8AC3E}">
        <p14:creationId xmlns:p14="http://schemas.microsoft.com/office/powerpoint/2010/main" val="2796357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p:txBody>
      </p:sp>
    </p:spTree>
    <p:extLst>
      <p:ext uri="{BB962C8B-B14F-4D97-AF65-F5344CB8AC3E}">
        <p14:creationId xmlns:p14="http://schemas.microsoft.com/office/powerpoint/2010/main" val="3754100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a:solidFill>
                  <a:schemeClr val="tx1"/>
                </a:solidFill>
                <a:effectLst/>
                <a:latin typeface="+mn-lt"/>
                <a:ea typeface="+mn-ea"/>
                <a:cs typeface="+mn-cs"/>
              </a:rPr>
              <a:t>Classification:</a:t>
            </a:r>
            <a:br>
              <a:rPr lang="en-GB" sz="1200" kern="1200">
                <a:solidFill>
                  <a:schemeClr val="tx1"/>
                </a:solidFill>
                <a:effectLst/>
                <a:latin typeface="+mn-lt"/>
                <a:ea typeface="+mn-ea"/>
                <a:cs typeface="+mn-cs"/>
              </a:rPr>
            </a:br>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Is this a cat or a dog? </a:t>
            </a:r>
            <a:endParaRPr lang="en-GB">
              <a:effectLst/>
            </a:endParaRPr>
          </a:p>
          <a:p>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What breed of dog is it? </a:t>
            </a:r>
          </a:p>
          <a:p>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Is this dog barking? </a:t>
            </a:r>
            <a:endParaRPr lang="en-GB">
              <a:effectLst/>
            </a:endParaRPr>
          </a:p>
          <a:p>
            <a:r>
              <a:rPr lang="en-GB" sz="1200" kern="1200">
                <a:solidFill>
                  <a:schemeClr val="tx1"/>
                </a:solidFill>
                <a:effectLst/>
                <a:latin typeface="+mn-lt"/>
                <a:ea typeface="+mn-ea"/>
                <a:cs typeface="+mn-cs"/>
              </a:rPr>
              <a:t>Regression:</a:t>
            </a:r>
            <a:br>
              <a:rPr lang="en-GB" sz="1200" kern="1200">
                <a:solidFill>
                  <a:schemeClr val="tx1"/>
                </a:solidFill>
                <a:effectLst/>
                <a:latin typeface="+mn-lt"/>
                <a:ea typeface="+mn-ea"/>
                <a:cs typeface="+mn-cs"/>
              </a:rPr>
            </a:br>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What is the weight of that dog?</a:t>
            </a:r>
          </a:p>
          <a:p>
            <a:r>
              <a:rPr lang="en-GB" sz="1200" kern="1200">
                <a:solidFill>
                  <a:schemeClr val="tx1"/>
                </a:solidFill>
                <a:effectLst/>
                <a:latin typeface="+mn-lt"/>
                <a:ea typeface="+mn-ea"/>
                <a:cs typeface="+mn-cs"/>
              </a:rPr>
              <a:t> </a:t>
            </a:r>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What is its height? </a:t>
            </a:r>
            <a:endParaRPr lang="en-GB">
              <a:effectLst/>
            </a:endParaRPr>
          </a:p>
          <a:p>
            <a:r>
              <a:rPr lang="en-GB" sz="1200" kern="1200">
                <a:solidFill>
                  <a:schemeClr val="tx1"/>
                </a:solidFill>
                <a:effectLst/>
                <a:latin typeface="+mn-lt"/>
                <a:ea typeface="+mn-ea"/>
                <a:cs typeface="+mn-cs"/>
              </a:rPr>
              <a:t>Clustering: </a:t>
            </a:r>
            <a:endParaRPr lang="en-GB">
              <a:effectLst/>
            </a:endParaRPr>
          </a:p>
          <a:p>
            <a:r>
              <a:rPr lang="en-CH" sz="1200" kern="1200">
                <a:solidFill>
                  <a:schemeClr val="tx1"/>
                </a:solidFill>
                <a:effectLst/>
                <a:latin typeface="+mn-lt"/>
                <a:ea typeface="+mn-ea"/>
                <a:cs typeface="+mn-cs"/>
              </a:rPr>
              <a:t>􏰀 </a:t>
            </a:r>
            <a:r>
              <a:rPr lang="en-GB" sz="1200" kern="1200">
                <a:solidFill>
                  <a:schemeClr val="tx1"/>
                </a:solidFill>
                <a:effectLst/>
                <a:latin typeface="+mn-lt"/>
                <a:ea typeface="+mn-ea"/>
                <a:cs typeface="+mn-cs"/>
              </a:rPr>
              <a:t>Given a dataset of 1 million dog images, can I group them into categories? </a:t>
            </a:r>
            <a:endParaRPr lang="en-GB">
              <a:effectLst/>
            </a:endParaRPr>
          </a:p>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12</a:t>
            </a:fld>
            <a:endParaRPr lang="en-US"/>
          </a:p>
        </p:txBody>
      </p:sp>
    </p:spTree>
    <p:extLst>
      <p:ext uri="{BB962C8B-B14F-4D97-AF65-F5344CB8AC3E}">
        <p14:creationId xmlns:p14="http://schemas.microsoft.com/office/powerpoint/2010/main" val="764207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13</a:t>
            </a:fld>
            <a:endParaRPr lang="en-US"/>
          </a:p>
        </p:txBody>
      </p:sp>
    </p:spTree>
    <p:extLst>
      <p:ext uri="{BB962C8B-B14F-4D97-AF65-F5344CB8AC3E}">
        <p14:creationId xmlns:p14="http://schemas.microsoft.com/office/powerpoint/2010/main" val="6909201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14</a:t>
            </a:fld>
            <a:endParaRPr lang="en-US"/>
          </a:p>
        </p:txBody>
      </p:sp>
    </p:spTree>
    <p:extLst>
      <p:ext uri="{BB962C8B-B14F-4D97-AF65-F5344CB8AC3E}">
        <p14:creationId xmlns:p14="http://schemas.microsoft.com/office/powerpoint/2010/main" val="4217586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15</a:t>
            </a:fld>
            <a:endParaRPr lang="en-US"/>
          </a:p>
        </p:txBody>
      </p:sp>
    </p:spTree>
    <p:extLst>
      <p:ext uri="{BB962C8B-B14F-4D97-AF65-F5344CB8AC3E}">
        <p14:creationId xmlns:p14="http://schemas.microsoft.com/office/powerpoint/2010/main" val="2937692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16</a:t>
            </a:fld>
            <a:endParaRPr lang="en-US"/>
          </a:p>
        </p:txBody>
      </p:sp>
    </p:spTree>
    <p:extLst>
      <p:ext uri="{BB962C8B-B14F-4D97-AF65-F5344CB8AC3E}">
        <p14:creationId xmlns:p14="http://schemas.microsoft.com/office/powerpoint/2010/main" val="2331128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fr-FR" err="1"/>
              <a:t>Until</a:t>
            </a:r>
            <a:r>
              <a:rPr lang="fr-FR"/>
              <a:t> </a:t>
            </a:r>
            <a:r>
              <a:rPr lang="fr-FR" err="1"/>
              <a:t>now</a:t>
            </a:r>
            <a:r>
              <a:rPr lang="fr-FR"/>
              <a:t>, all the force </a:t>
            </a:r>
            <a:r>
              <a:rPr lang="fr-FR" err="1"/>
              <a:t>measurements</a:t>
            </a:r>
            <a:r>
              <a:rPr lang="fr-FR"/>
              <a:t> are </a:t>
            </a:r>
            <a:r>
              <a:rPr lang="fr-FR" err="1"/>
              <a:t>done</a:t>
            </a:r>
            <a:r>
              <a:rPr lang="fr-FR"/>
              <a:t> </a:t>
            </a:r>
            <a:r>
              <a:rPr lang="en-US" noProof="0"/>
              <a:t>manually</a:t>
            </a:r>
            <a:r>
              <a:rPr lang="fr-FR"/>
              <a:t>. This </a:t>
            </a:r>
            <a:r>
              <a:rPr lang="fr-FR" err="1"/>
              <a:t>cost</a:t>
            </a:r>
            <a:r>
              <a:rPr lang="fr-FR"/>
              <a:t> a </a:t>
            </a:r>
            <a:r>
              <a:rPr lang="fr-FR" err="1"/>
              <a:t>huge</a:t>
            </a:r>
            <a:r>
              <a:rPr lang="fr-FR"/>
              <a:t> </a:t>
            </a:r>
            <a:r>
              <a:rPr lang="fr-FR" err="1"/>
              <a:t>amount</a:t>
            </a:r>
            <a:r>
              <a:rPr lang="fr-FR"/>
              <a:t> of time </a:t>
            </a:r>
            <a:r>
              <a:rPr lang="fr-FR" err="1"/>
              <a:t>which</a:t>
            </a:r>
            <a:r>
              <a:rPr lang="fr-FR"/>
              <a:t> </a:t>
            </a:r>
            <a:r>
              <a:rPr lang="fr-FR" err="1"/>
              <a:t>could</a:t>
            </a:r>
            <a:r>
              <a:rPr lang="fr-FR"/>
              <a:t> </a:t>
            </a:r>
            <a:r>
              <a:rPr lang="fr-FR" err="1"/>
              <a:t>be</a:t>
            </a:r>
            <a:r>
              <a:rPr lang="fr-FR"/>
              <a:t> </a:t>
            </a:r>
            <a:r>
              <a:rPr lang="fr-FR" err="1"/>
              <a:t>invested</a:t>
            </a:r>
            <a:r>
              <a:rPr lang="fr-FR"/>
              <a:t> in more important </a:t>
            </a:r>
            <a:r>
              <a:rPr lang="fr-FR" err="1"/>
              <a:t>tasks</a:t>
            </a:r>
            <a:r>
              <a:rPr lang="fr-FR"/>
              <a:t> </a:t>
            </a:r>
            <a:r>
              <a:rPr lang="fr-FR" err="1"/>
              <a:t>that</a:t>
            </a:r>
            <a:r>
              <a:rPr lang="fr-FR"/>
              <a:t> are due in the lab. </a:t>
            </a:r>
          </a:p>
        </p:txBody>
      </p:sp>
      <p:sp>
        <p:nvSpPr>
          <p:cNvPr id="4" name="Slide Number Placeholder 3"/>
          <p:cNvSpPr>
            <a:spLocks noGrp="1"/>
          </p:cNvSpPr>
          <p:nvPr>
            <p:ph type="sldNum" sz="quarter" idx="5"/>
          </p:nvPr>
        </p:nvSpPr>
        <p:spPr/>
        <p:txBody>
          <a:bodyPr/>
          <a:lstStyle/>
          <a:p>
            <a:fld id="{066A568A-248A-2842-B036-CF6014FE7BF6}" type="slidenum">
              <a:rPr lang="en-US" smtClean="0"/>
              <a:t>17</a:t>
            </a:fld>
            <a:endParaRPr lang="en-US"/>
          </a:p>
        </p:txBody>
      </p:sp>
    </p:spTree>
    <p:extLst>
      <p:ext uri="{BB962C8B-B14F-4D97-AF65-F5344CB8AC3E}">
        <p14:creationId xmlns:p14="http://schemas.microsoft.com/office/powerpoint/2010/main" val="16668361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H"/>
              <a:t>- </a:t>
            </a:r>
            <a:r>
              <a:rPr lang="en-GB">
                <a:latin typeface="Helvetica Neue Light" panose="02000403000000020004" pitchFamily="2" charset="0"/>
                <a:ea typeface="Helvetica Neue Light" panose="02000403000000020004" pitchFamily="2" charset="0"/>
              </a:rPr>
              <a:t>Software-</a:t>
            </a:r>
            <a:r>
              <a:rPr lang="en-GB" err="1">
                <a:latin typeface="Helvetica Neue Light" panose="02000403000000020004" pitchFamily="2" charset="0"/>
                <a:ea typeface="Helvetica Neue Light" panose="02000403000000020004" pitchFamily="2" charset="0"/>
              </a:rPr>
              <a:t>Ingenieure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konzentrieren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sich</a:t>
            </a:r>
            <a:r>
              <a:rPr lang="en-GB">
                <a:latin typeface="Helvetica Neue Light" panose="02000403000000020004" pitchFamily="2" charset="0"/>
                <a:ea typeface="Helvetica Neue Light" panose="02000403000000020004" pitchFamily="2" charset="0"/>
              </a:rPr>
              <a:t> auf die </a:t>
            </a:r>
            <a:r>
              <a:rPr lang="en-GB" err="1">
                <a:latin typeface="Helvetica Neue Light" panose="02000403000000020004" pitchFamily="2" charset="0"/>
                <a:ea typeface="Helvetica Neue Light" panose="02000403000000020004" pitchFamily="2" charset="0"/>
              </a:rPr>
              <a:t>Anwendung</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Grundsätze</a:t>
            </a:r>
            <a:r>
              <a:rPr lang="en-GB">
                <a:latin typeface="Helvetica Neue Light" panose="02000403000000020004" pitchFamily="2" charset="0"/>
                <a:ea typeface="Helvetica Neue Light" panose="02000403000000020004" pitchFamily="2" charset="0"/>
              </a:rPr>
              <a:t> der Technik auf die </a:t>
            </a:r>
            <a:r>
              <a:rPr lang="en-GB" err="1">
                <a:latin typeface="Helvetica Neue Light" panose="02000403000000020004" pitchFamily="2" charset="0"/>
                <a:ea typeface="Helvetica Neue Light" panose="02000403000000020004" pitchFamily="2" charset="0"/>
              </a:rPr>
              <a:t>Softwareentwicklung</a:t>
            </a:r>
            <a:r>
              <a:rPr lang="en-GB">
                <a:latin typeface="Helvetica Neue Light" panose="02000403000000020004" pitchFamily="2" charset="0"/>
                <a:ea typeface="Helvetica Neue Light" panose="02000403000000020004" pitchFamily="2" charset="0"/>
              </a:rPr>
              <a:t>. Zu </a:t>
            </a:r>
            <a:r>
              <a:rPr lang="en-GB" err="1">
                <a:latin typeface="Helvetica Neue Light" panose="02000403000000020004" pitchFamily="2" charset="0"/>
                <a:ea typeface="Helvetica Neue Light" panose="02000403000000020004" pitchFamily="2" charset="0"/>
              </a:rPr>
              <a:t>ihren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Aufgaben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gehören</a:t>
            </a:r>
            <a:r>
              <a:rPr lang="en-GB">
                <a:latin typeface="Helvetica Neue Light" panose="02000403000000020004" pitchFamily="2" charset="0"/>
                <a:ea typeface="Helvetica Neue Light" panose="02000403000000020004" pitchFamily="2" charset="0"/>
              </a:rPr>
              <a:t> die </a:t>
            </a:r>
            <a:r>
              <a:rPr lang="en-GB">
                <a:solidFill>
                  <a:srgbClr val="F1AE2B"/>
                </a:solidFill>
                <a:latin typeface="Helvetica Neue Light" panose="02000403000000020004" pitchFamily="2" charset="0"/>
                <a:ea typeface="Helvetica Neue Light" panose="02000403000000020004" pitchFamily="2" charset="0"/>
              </a:rPr>
              <a:t>Analyse</a:t>
            </a:r>
            <a:r>
              <a:rPr lang="en-GB">
                <a:latin typeface="Helvetica Neue Light" panose="02000403000000020004" pitchFamily="2" charset="0"/>
                <a:ea typeface="Helvetica Neue Light" panose="02000403000000020004" pitchFamily="2" charset="0"/>
              </a:rPr>
              <a:t> und </a:t>
            </a:r>
            <a:r>
              <a:rPr lang="en-GB" err="1">
                <a:solidFill>
                  <a:srgbClr val="F1AE2B"/>
                </a:solidFill>
                <a:latin typeface="Helvetica Neue Light" panose="02000403000000020004" pitchFamily="2" charset="0"/>
                <a:ea typeface="Helvetica Neue Light" panose="02000403000000020004" pitchFamily="2" charset="0"/>
              </a:rPr>
              <a:t>Änderung</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bestehender</a:t>
            </a:r>
            <a:r>
              <a:rPr lang="en-GB">
                <a:latin typeface="Helvetica Neue Light" panose="02000403000000020004" pitchFamily="2" charset="0"/>
                <a:ea typeface="Helvetica Neue Light" panose="02000403000000020004" pitchFamily="2" charset="0"/>
              </a:rPr>
              <a:t> Software </a:t>
            </a:r>
            <a:r>
              <a:rPr lang="en-GB" err="1">
                <a:latin typeface="Helvetica Neue Light" panose="02000403000000020004" pitchFamily="2" charset="0"/>
                <a:ea typeface="Helvetica Neue Light" panose="02000403000000020004" pitchFamily="2" charset="0"/>
              </a:rPr>
              <a:t>sowie</a:t>
            </a:r>
            <a:r>
              <a:rPr lang="en-GB">
                <a:latin typeface="Helvetica Neue Light" panose="02000403000000020004" pitchFamily="2" charset="0"/>
                <a:ea typeface="Helvetica Neue Light" panose="02000403000000020004" pitchFamily="2" charset="0"/>
              </a:rPr>
              <a:t> das </a:t>
            </a:r>
            <a:r>
              <a:rPr lang="en-GB" err="1">
                <a:solidFill>
                  <a:srgbClr val="F1AE2B"/>
                </a:solidFill>
                <a:latin typeface="Helvetica Neue Light" panose="02000403000000020004" pitchFamily="2" charset="0"/>
                <a:ea typeface="Helvetica Neue Light" panose="02000403000000020004" pitchFamily="2" charset="0"/>
              </a:rPr>
              <a:t>Entwerfen</a:t>
            </a:r>
            <a:r>
              <a:rPr lang="en-GB">
                <a:latin typeface="Helvetica Neue Light" panose="02000403000000020004" pitchFamily="2" charset="0"/>
                <a:ea typeface="Helvetica Neue Light" panose="02000403000000020004" pitchFamily="2" charset="0"/>
              </a:rPr>
              <a:t>, </a:t>
            </a:r>
            <a:r>
              <a:rPr lang="en-GB" err="1">
                <a:solidFill>
                  <a:srgbClr val="F1AE2B"/>
                </a:solidFill>
                <a:latin typeface="Helvetica Neue Light" panose="02000403000000020004" pitchFamily="2" charset="0"/>
                <a:ea typeface="Helvetica Neue Light" panose="02000403000000020004" pitchFamily="2" charset="0"/>
              </a:rPr>
              <a:t>Konstruieren</a:t>
            </a:r>
            <a:r>
              <a:rPr lang="en-GB">
                <a:latin typeface="Helvetica Neue Light" panose="02000403000000020004" pitchFamily="2" charset="0"/>
                <a:ea typeface="Helvetica Neue Light" panose="02000403000000020004" pitchFamily="2" charset="0"/>
              </a:rPr>
              <a:t> und </a:t>
            </a:r>
            <a:r>
              <a:rPr lang="en-GB" err="1">
                <a:solidFill>
                  <a:srgbClr val="F1AE2B"/>
                </a:solidFill>
                <a:latin typeface="Helvetica Neue Light" panose="02000403000000020004" pitchFamily="2" charset="0"/>
                <a:ea typeface="Helvetica Neue Light" panose="02000403000000020004" pitchFamily="2" charset="0"/>
              </a:rPr>
              <a:t>Testen</a:t>
            </a:r>
            <a:r>
              <a:rPr lang="en-GB">
                <a:latin typeface="Helvetica Neue Light" panose="02000403000000020004" pitchFamily="2" charset="0"/>
                <a:ea typeface="Helvetica Neue Light" panose="02000403000000020004" pitchFamily="2" charset="0"/>
              </a:rPr>
              <a:t> von </a:t>
            </a:r>
            <a:r>
              <a:rPr lang="en-GB" err="1">
                <a:latin typeface="Helvetica Neue Light" panose="02000403000000020004" pitchFamily="2" charset="0"/>
                <a:ea typeface="Helvetica Neue Light" panose="02000403000000020004" pitchFamily="2" charset="0"/>
              </a:rPr>
              <a:t>Endbenutzeranwendungen</a:t>
            </a:r>
            <a:r>
              <a:rPr lang="en-GB">
                <a:latin typeface="Helvetica Neue Light" panose="02000403000000020004" pitchFamily="2" charset="0"/>
                <a:ea typeface="Helvetica Neue Light" panose="02000403000000020004" pitchFamily="2" charset="0"/>
              </a:rPr>
              <a:t>, die den </a:t>
            </a:r>
            <a:r>
              <a:rPr lang="en-GB" err="1">
                <a:latin typeface="Helvetica Neue Light" panose="02000403000000020004" pitchFamily="2" charset="0"/>
                <a:ea typeface="Helvetica Neue Light" panose="02000403000000020004" pitchFamily="2" charset="0"/>
              </a:rPr>
              <a:t>Bedürfnissen</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Benutzer</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entsprechen</a:t>
            </a:r>
            <a:r>
              <a:rPr lang="en-GB">
                <a:latin typeface="Helvetica Neue Light" panose="02000403000000020004" pitchFamily="2" charset="0"/>
                <a:ea typeface="Helvetica Neue Light" panose="02000403000000020004" pitchFamily="2" charset="0"/>
              </a:rPr>
              <a:t> - und das </a:t>
            </a:r>
            <a:r>
              <a:rPr lang="en-GB" err="1">
                <a:latin typeface="Helvetica Neue Light" panose="02000403000000020004" pitchFamily="2" charset="0"/>
                <a:ea typeface="Helvetica Neue Light" panose="02000403000000020004" pitchFamily="2" charset="0"/>
              </a:rPr>
              <a:t>alles</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mit</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Hilfe</a:t>
            </a:r>
            <a:r>
              <a:rPr lang="en-GB">
                <a:latin typeface="Helvetica Neue Light" panose="02000403000000020004" pitchFamily="2" charset="0"/>
                <a:ea typeface="Helvetica Neue Light" panose="02000403000000020004" pitchFamily="2" charset="0"/>
              </a:rPr>
              <a:t> von Software-</a:t>
            </a:r>
            <a:r>
              <a:rPr lang="en-GB" err="1">
                <a:latin typeface="Helvetica Neue Light" panose="02000403000000020004" pitchFamily="2" charset="0"/>
                <a:ea typeface="Helvetica Neue Light" panose="02000403000000020004" pitchFamily="2" charset="0"/>
              </a:rPr>
              <a:t>Programmiersprachen</a:t>
            </a:r>
            <a:r>
              <a:rPr lang="en-GB">
                <a:latin typeface="Helvetica Neue Light" panose="02000403000000020004" pitchFamily="2" charset="0"/>
                <a:ea typeface="Helvetica Neue Light" panose="02000403000000020004" pitchFamily="2" charset="0"/>
              </a:rPr>
              <a:t>.</a:t>
            </a:r>
          </a:p>
          <a:p>
            <a:endParaRPr lang="en-CH"/>
          </a:p>
        </p:txBody>
      </p:sp>
      <p:sp>
        <p:nvSpPr>
          <p:cNvPr id="4" name="Slide Number Placeholder 3"/>
          <p:cNvSpPr>
            <a:spLocks noGrp="1"/>
          </p:cNvSpPr>
          <p:nvPr>
            <p:ph type="sldNum" sz="quarter" idx="5"/>
          </p:nvPr>
        </p:nvSpPr>
        <p:spPr/>
        <p:txBody>
          <a:bodyPr/>
          <a:lstStyle/>
          <a:p>
            <a:fld id="{066A568A-248A-2842-B036-CF6014FE7BF6}" type="slidenum">
              <a:rPr lang="en-US" smtClean="0"/>
              <a:t>18</a:t>
            </a:fld>
            <a:endParaRPr lang="en-US"/>
          </a:p>
        </p:txBody>
      </p:sp>
    </p:spTree>
    <p:extLst>
      <p:ext uri="{BB962C8B-B14F-4D97-AF65-F5344CB8AC3E}">
        <p14:creationId xmlns:p14="http://schemas.microsoft.com/office/powerpoint/2010/main" val="3840437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6E1F-185C-FD48-B670-5147B6C5C7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C20BAA-E293-CB42-ABDD-B299DDA68F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B0E692-362B-C149-9CDC-C3F5C2B70FC0}"/>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28BAEB12-4C9C-9145-8994-5577B78E71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EE806E-B856-7845-B6DC-25FC9051D2FB}"/>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104163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4D202-214F-804B-996F-406C160F2F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F20FC54-7FA2-CF48-A354-B6EE8D8AABA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7B2DD0-4885-A541-86CF-231434EA963F}"/>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7D28F850-3890-3445-8C13-F20506AD21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D6B70-22EB-7E46-8263-C2E150D51626}"/>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108787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90010C-6793-014D-8FA6-C7BDCF5776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3A0131-8F97-0A4F-80F8-102D52917C2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111DEA-C0ED-B547-8B2B-A210673A06E5}"/>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7782F799-496D-2E4E-ABF7-E534726889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DC0F57-BDE0-5540-A635-D02B8D65BA33}"/>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2001524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6" name="Picture 5" descr="A picture containing text, indoor, wall, computer&#10;&#10;Description automatically generated">
            <a:extLst>
              <a:ext uri="{FF2B5EF4-FFF2-40B4-BE49-F238E27FC236}">
                <a16:creationId xmlns:a16="http://schemas.microsoft.com/office/drawing/2014/main" id="{DED1045F-80F9-4E45-BB10-ED7908C1CACC}"/>
              </a:ext>
            </a:extLst>
          </p:cNvPr>
          <p:cNvPicPr>
            <a:picLocks noChangeAspect="1"/>
          </p:cNvPicPr>
          <p:nvPr userDrawn="1"/>
        </p:nvPicPr>
        <p:blipFill>
          <a:blip r:embed="rId2"/>
          <a:stretch>
            <a:fillRect/>
          </a:stretch>
        </p:blipFill>
        <p:spPr>
          <a:xfrm>
            <a:off x="6682" y="0"/>
            <a:ext cx="12185318" cy="8124367"/>
          </a:xfrm>
          <a:prstGeom prst="rect">
            <a:avLst/>
          </a:prstGeom>
        </p:spPr>
      </p:pic>
      <p:sp>
        <p:nvSpPr>
          <p:cNvPr id="11" name="Google Shape;11;p2"/>
          <p:cNvSpPr/>
          <p:nvPr/>
        </p:nvSpPr>
        <p:spPr>
          <a:xfrm>
            <a:off x="772000" y="2560600"/>
            <a:ext cx="72400" cy="15892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solidFill>
                <a:srgbClr val="FFFFFF"/>
              </a:solidFill>
            </a:endParaRPr>
          </a:p>
        </p:txBody>
      </p:sp>
      <p:sp>
        <p:nvSpPr>
          <p:cNvPr id="2" name="Slide Number Placeholder 1">
            <a:extLst>
              <a:ext uri="{FF2B5EF4-FFF2-40B4-BE49-F238E27FC236}">
                <a16:creationId xmlns:a16="http://schemas.microsoft.com/office/drawing/2014/main" id="{07EB08DA-9C97-B848-B67B-AAA5B722F4ED}"/>
              </a:ext>
            </a:extLst>
          </p:cNvPr>
          <p:cNvSpPr>
            <a:spLocks noGrp="1"/>
          </p:cNvSpPr>
          <p:nvPr>
            <p:ph type="sldNum" idx="10"/>
          </p:nvPr>
        </p:nvSpPr>
        <p:spPr/>
        <p:txBody>
          <a:bodyPr/>
          <a:lstStyle/>
          <a:p>
            <a:fld id="{00000000-1234-1234-1234-123412341234}" type="slidenum">
              <a:rPr lang="en" smtClean="0"/>
              <a:pPr/>
              <a:t>‹#›</a:t>
            </a:fld>
            <a:endParaRPr lang="en"/>
          </a:p>
        </p:txBody>
      </p:sp>
      <p:sp>
        <p:nvSpPr>
          <p:cNvPr id="10" name="Google Shape;10;p2"/>
          <p:cNvSpPr/>
          <p:nvPr/>
        </p:nvSpPr>
        <p:spPr>
          <a:xfrm>
            <a:off x="6682" y="0"/>
            <a:ext cx="12296273" cy="7204979"/>
          </a:xfrm>
          <a:prstGeom prst="rect">
            <a:avLst/>
          </a:prstGeom>
          <a:solidFill>
            <a:srgbClr val="4E9799">
              <a:alpha val="38824"/>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 name="Google Shape;12;p2"/>
          <p:cNvSpPr txBox="1">
            <a:spLocks noGrp="1"/>
          </p:cNvSpPr>
          <p:nvPr>
            <p:ph type="ctrTitle" hasCustomPrompt="1"/>
          </p:nvPr>
        </p:nvSpPr>
        <p:spPr>
          <a:xfrm>
            <a:off x="772000" y="2700583"/>
            <a:ext cx="9402842" cy="1546400"/>
          </a:xfrm>
          <a:prstGeom prst="rect">
            <a:avLst/>
          </a:prstGeom>
        </p:spPr>
        <p:txBody>
          <a:bodyPr spcFirstLastPara="1" wrap="square" lIns="91425" tIns="91425" rIns="91425" bIns="91425" anchor="ctr" anchorCtr="0">
            <a:normAutofit/>
          </a:bodyPr>
          <a:lstStyle>
            <a:lvl1pPr lvl="0">
              <a:spcBef>
                <a:spcPts val="0"/>
              </a:spcBef>
              <a:spcAft>
                <a:spcPts val="0"/>
              </a:spcAft>
              <a:buClr>
                <a:srgbClr val="FFFFFF"/>
              </a:buClr>
              <a:buSzPts val="4800"/>
              <a:buNone/>
              <a:defRPr sz="6000">
                <a:solidFill>
                  <a:srgbClr val="FFFFFF"/>
                </a:solidFill>
              </a:defRPr>
            </a:lvl1pPr>
            <a:lvl2pPr lvl="1">
              <a:spcBef>
                <a:spcPts val="0"/>
              </a:spcBef>
              <a:spcAft>
                <a:spcPts val="0"/>
              </a:spcAft>
              <a:buClr>
                <a:srgbClr val="FFFFFF"/>
              </a:buClr>
              <a:buSzPts val="4800"/>
              <a:buNone/>
              <a:defRPr sz="6400">
                <a:solidFill>
                  <a:srgbClr val="FFFFFF"/>
                </a:solidFill>
              </a:defRPr>
            </a:lvl2pPr>
            <a:lvl3pPr lvl="2">
              <a:spcBef>
                <a:spcPts val="0"/>
              </a:spcBef>
              <a:spcAft>
                <a:spcPts val="0"/>
              </a:spcAft>
              <a:buClr>
                <a:srgbClr val="FFFFFF"/>
              </a:buClr>
              <a:buSzPts val="4800"/>
              <a:buNone/>
              <a:defRPr sz="6400">
                <a:solidFill>
                  <a:srgbClr val="FFFFFF"/>
                </a:solidFill>
              </a:defRPr>
            </a:lvl3pPr>
            <a:lvl4pPr lvl="3">
              <a:spcBef>
                <a:spcPts val="0"/>
              </a:spcBef>
              <a:spcAft>
                <a:spcPts val="0"/>
              </a:spcAft>
              <a:buClr>
                <a:srgbClr val="FFFFFF"/>
              </a:buClr>
              <a:buSzPts val="4800"/>
              <a:buNone/>
              <a:defRPr sz="6400">
                <a:solidFill>
                  <a:srgbClr val="FFFFFF"/>
                </a:solidFill>
              </a:defRPr>
            </a:lvl4pPr>
            <a:lvl5pPr lvl="4">
              <a:spcBef>
                <a:spcPts val="0"/>
              </a:spcBef>
              <a:spcAft>
                <a:spcPts val="0"/>
              </a:spcAft>
              <a:buClr>
                <a:srgbClr val="FFFFFF"/>
              </a:buClr>
              <a:buSzPts val="4800"/>
              <a:buNone/>
              <a:defRPr sz="6400">
                <a:solidFill>
                  <a:srgbClr val="FFFFFF"/>
                </a:solidFill>
              </a:defRPr>
            </a:lvl5pPr>
            <a:lvl6pPr lvl="5">
              <a:spcBef>
                <a:spcPts val="0"/>
              </a:spcBef>
              <a:spcAft>
                <a:spcPts val="0"/>
              </a:spcAft>
              <a:buClr>
                <a:srgbClr val="FFFFFF"/>
              </a:buClr>
              <a:buSzPts val="4800"/>
              <a:buNone/>
              <a:defRPr sz="6400">
                <a:solidFill>
                  <a:srgbClr val="FFFFFF"/>
                </a:solidFill>
              </a:defRPr>
            </a:lvl6pPr>
            <a:lvl7pPr lvl="6">
              <a:spcBef>
                <a:spcPts val="0"/>
              </a:spcBef>
              <a:spcAft>
                <a:spcPts val="0"/>
              </a:spcAft>
              <a:buClr>
                <a:srgbClr val="FFFFFF"/>
              </a:buClr>
              <a:buSzPts val="4800"/>
              <a:buNone/>
              <a:defRPr sz="6400">
                <a:solidFill>
                  <a:srgbClr val="FFFFFF"/>
                </a:solidFill>
              </a:defRPr>
            </a:lvl7pPr>
            <a:lvl8pPr lvl="7">
              <a:spcBef>
                <a:spcPts val="0"/>
              </a:spcBef>
              <a:spcAft>
                <a:spcPts val="0"/>
              </a:spcAft>
              <a:buClr>
                <a:srgbClr val="FFFFFF"/>
              </a:buClr>
              <a:buSzPts val="4800"/>
              <a:buNone/>
              <a:defRPr sz="6400">
                <a:solidFill>
                  <a:srgbClr val="FFFFFF"/>
                </a:solidFill>
              </a:defRPr>
            </a:lvl8pPr>
            <a:lvl9pPr lvl="8">
              <a:spcBef>
                <a:spcPts val="0"/>
              </a:spcBef>
              <a:spcAft>
                <a:spcPts val="0"/>
              </a:spcAft>
              <a:buClr>
                <a:srgbClr val="FFFFFF"/>
              </a:buClr>
              <a:buSzPts val="4800"/>
              <a:buNone/>
              <a:defRPr sz="6400">
                <a:solidFill>
                  <a:srgbClr val="FFFFFF"/>
                </a:solidFill>
              </a:defRPr>
            </a:lvl9pPr>
          </a:lstStyle>
          <a:p>
            <a:r>
              <a:rPr lang="fr-CH"/>
              <a:t>Mobile App Design</a:t>
            </a:r>
            <a:br>
              <a:rPr lang="fr-CH"/>
            </a:br>
            <a:r>
              <a:rPr lang="fr-CH" sz="2400" err="1">
                <a:solidFill>
                  <a:srgbClr val="F1AE2B"/>
                </a:solidFill>
              </a:rPr>
              <a:t>Wie</a:t>
            </a:r>
            <a:r>
              <a:rPr lang="fr-CH" sz="2400">
                <a:solidFill>
                  <a:srgbClr val="F1AE2B"/>
                </a:solidFill>
              </a:rPr>
              <a:t> </a:t>
            </a:r>
            <a:r>
              <a:rPr lang="fr-CH" sz="2400" err="1">
                <a:solidFill>
                  <a:srgbClr val="F1AE2B"/>
                </a:solidFill>
              </a:rPr>
              <a:t>entstehen</a:t>
            </a:r>
            <a:r>
              <a:rPr lang="fr-CH" sz="2400">
                <a:solidFill>
                  <a:srgbClr val="F1AE2B"/>
                </a:solidFill>
              </a:rPr>
              <a:t> die Apps, die </a:t>
            </a:r>
            <a:r>
              <a:rPr lang="fr-CH" sz="2400" err="1">
                <a:solidFill>
                  <a:srgbClr val="F1AE2B"/>
                </a:solidFill>
              </a:rPr>
              <a:t>wir</a:t>
            </a:r>
            <a:r>
              <a:rPr lang="fr-CH" sz="2400">
                <a:solidFill>
                  <a:srgbClr val="F1AE2B"/>
                </a:solidFill>
              </a:rPr>
              <a:t> </a:t>
            </a:r>
            <a:r>
              <a:rPr lang="fr-CH" sz="2400" err="1">
                <a:solidFill>
                  <a:srgbClr val="F1AE2B"/>
                </a:solidFill>
              </a:rPr>
              <a:t>täglich</a:t>
            </a:r>
            <a:r>
              <a:rPr lang="fr-CH" sz="2400">
                <a:solidFill>
                  <a:srgbClr val="F1AE2B"/>
                </a:solidFill>
              </a:rPr>
              <a:t> </a:t>
            </a:r>
            <a:r>
              <a:rPr lang="fr-CH" sz="2400" err="1">
                <a:solidFill>
                  <a:srgbClr val="F1AE2B"/>
                </a:solidFill>
              </a:rPr>
              <a:t>nutzen</a:t>
            </a:r>
            <a:r>
              <a:rPr lang="fr-CH" sz="2400">
                <a:solidFill>
                  <a:srgbClr val="F1AE2B"/>
                </a:solidFill>
              </a:rPr>
              <a:t>? </a:t>
            </a:r>
            <a:r>
              <a:rPr lang="fr-CH"/>
              <a:t> </a:t>
            </a:r>
            <a:endParaRPr/>
          </a:p>
        </p:txBody>
      </p:sp>
      <p:sp>
        <p:nvSpPr>
          <p:cNvPr id="14" name="Shape 169">
            <a:extLst>
              <a:ext uri="{FF2B5EF4-FFF2-40B4-BE49-F238E27FC236}">
                <a16:creationId xmlns:a16="http://schemas.microsoft.com/office/drawing/2014/main" id="{F94D9889-9E59-B140-A09D-F5A0064AE6C7}"/>
              </a:ext>
            </a:extLst>
          </p:cNvPr>
          <p:cNvSpPr/>
          <p:nvPr userDrawn="1"/>
        </p:nvSpPr>
        <p:spPr>
          <a:xfrm>
            <a:off x="778792" y="4386966"/>
            <a:ext cx="6815807" cy="1609441"/>
          </a:xfrm>
          <a:prstGeom prst="rect">
            <a:avLst/>
          </a:prstGeom>
          <a:noFill/>
          <a:ln>
            <a:noFill/>
          </a:ln>
        </p:spPr>
        <p:txBody>
          <a:bodyPr lIns="121900" tIns="60933" rIns="121900" bIns="60933" anchor="t" anchorCtr="0">
            <a:noAutofit/>
          </a:bodyPr>
          <a:lstStyle/>
          <a:p>
            <a:pPr marL="0" marR="0" lvl="0" indent="0" algn="l" rtl="0">
              <a:lnSpc>
                <a:spcPct val="100000"/>
              </a:lnSpc>
              <a:spcBef>
                <a:spcPts val="0"/>
              </a:spcBef>
              <a:spcAft>
                <a:spcPts val="0"/>
              </a:spcAft>
              <a:buClr>
                <a:schemeClr val="lt1"/>
              </a:buClr>
              <a:buSzPct val="25000"/>
              <a:buFont typeface="Calibri"/>
              <a:buNone/>
            </a:pPr>
            <a:endParaRPr lang="en-US" sz="3200">
              <a:solidFill>
                <a:schemeClr val="bg1"/>
              </a:solidFill>
              <a:latin typeface="Helvetica Neue Light" panose="02000403000000020004" pitchFamily="2" charset="0"/>
              <a:ea typeface="Helvetica Neue Light" panose="02000403000000020004" pitchFamily="2" charset="0"/>
              <a:cs typeface="Calibri" charset="0"/>
              <a:sym typeface="Calibri"/>
            </a:endParaRPr>
          </a:p>
          <a:p>
            <a:pPr marL="0" marR="0" lvl="0" indent="0" algn="l" rtl="0">
              <a:lnSpc>
                <a:spcPct val="100000"/>
              </a:lnSpc>
              <a:spcBef>
                <a:spcPts val="0"/>
              </a:spcBef>
              <a:spcAft>
                <a:spcPts val="0"/>
              </a:spcAft>
              <a:buClr>
                <a:schemeClr val="lt1"/>
              </a:buClr>
              <a:buSzPct val="25000"/>
              <a:buFont typeface="Calibri"/>
              <a:buNone/>
            </a:pPr>
            <a:endParaRPr lang="en-US" sz="32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endParaRPr>
          </a:p>
          <a:p>
            <a:pPr marL="0" marR="0" lvl="0" indent="0" algn="l" rtl="0">
              <a:lnSpc>
                <a:spcPct val="100000"/>
              </a:lnSpc>
              <a:spcBef>
                <a:spcPts val="0"/>
              </a:spcBef>
              <a:spcAft>
                <a:spcPts val="0"/>
              </a:spcAft>
              <a:buClr>
                <a:schemeClr val="lt1"/>
              </a:buClr>
              <a:buSzPct val="25000"/>
              <a:buFont typeface="Calibri"/>
              <a:buNone/>
            </a:pPr>
            <a:r>
              <a:rPr lang="en-US" sz="32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rPr>
              <a:t>13. April 2022</a:t>
            </a:r>
          </a:p>
          <a:p>
            <a:pPr marL="0" marR="0" lvl="0" indent="0" algn="l" rtl="0">
              <a:lnSpc>
                <a:spcPct val="100000"/>
              </a:lnSpc>
              <a:spcBef>
                <a:spcPts val="0"/>
              </a:spcBef>
              <a:spcAft>
                <a:spcPts val="0"/>
              </a:spcAft>
              <a:buClr>
                <a:schemeClr val="lt1"/>
              </a:buClr>
              <a:buSzPct val="25000"/>
              <a:buFont typeface="Calibri"/>
              <a:buNone/>
            </a:pPr>
            <a:endParaRPr lang="en-US" sz="3200">
              <a:solidFill>
                <a:schemeClr val="bg1"/>
              </a:solidFill>
              <a:latin typeface="Helvetica Neue Light" panose="02000403000000020004" pitchFamily="2" charset="0"/>
              <a:ea typeface="Helvetica Neue Light" panose="02000403000000020004" pitchFamily="2" charset="0"/>
              <a:cs typeface="Calibri" charset="0"/>
            </a:endParaRPr>
          </a:p>
          <a:p>
            <a:endParaRPr lang="en-US" sz="2400" b="1"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endParaRPr>
          </a:p>
          <a:p>
            <a:endParaRPr sz="2667" b="1" u="none" strike="noStrike" cap="none">
              <a:solidFill>
                <a:schemeClr val="bg1"/>
              </a:solidFill>
              <a:latin typeface="Calibri" charset="0"/>
              <a:ea typeface="Calibri" charset="0"/>
              <a:cs typeface="Calibri" charset="0"/>
              <a:sym typeface="Calibri"/>
            </a:endParaRPr>
          </a:p>
        </p:txBody>
      </p:sp>
      <p:sp>
        <p:nvSpPr>
          <p:cNvPr id="3" name="TextBox 2">
            <a:extLst>
              <a:ext uri="{FF2B5EF4-FFF2-40B4-BE49-F238E27FC236}">
                <a16:creationId xmlns:a16="http://schemas.microsoft.com/office/drawing/2014/main" id="{6D336C4B-074F-F84B-91A0-17AAA3289477}"/>
              </a:ext>
            </a:extLst>
          </p:cNvPr>
          <p:cNvSpPr txBox="1"/>
          <p:nvPr userDrawn="1"/>
        </p:nvSpPr>
        <p:spPr>
          <a:xfrm>
            <a:off x="8078216" y="5996407"/>
            <a:ext cx="3960829" cy="461665"/>
          </a:xfrm>
          <a:prstGeom prst="rect">
            <a:avLst/>
          </a:prstGeom>
          <a:noFill/>
        </p:spPr>
        <p:txBody>
          <a:bodyPr wrap="none" rtlCol="0">
            <a:spAutoFit/>
          </a:bodyPr>
          <a:lstStyle/>
          <a:p>
            <a:pPr marL="0" marR="0" lvl="0" indent="0" algn="r" rtl="0">
              <a:lnSpc>
                <a:spcPct val="100000"/>
              </a:lnSpc>
              <a:spcBef>
                <a:spcPts val="0"/>
              </a:spcBef>
              <a:spcAft>
                <a:spcPts val="0"/>
              </a:spcAft>
              <a:buClr>
                <a:schemeClr val="lt1"/>
              </a:buClr>
              <a:buSzPct val="25000"/>
              <a:buFont typeface="Calibri"/>
              <a:buNone/>
            </a:pPr>
            <a:r>
              <a:rPr lang="en-US" sz="24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rPr>
              <a:t>GirlsCodeToo | Zürich | 2022</a:t>
            </a:r>
          </a:p>
        </p:txBody>
      </p:sp>
      <p:pic>
        <p:nvPicPr>
          <p:cNvPr id="9" name="Picture 8" descr="Logo&#10;&#10;Description automatically generated">
            <a:extLst>
              <a:ext uri="{FF2B5EF4-FFF2-40B4-BE49-F238E27FC236}">
                <a16:creationId xmlns:a16="http://schemas.microsoft.com/office/drawing/2014/main" id="{F4E3F661-6D49-294B-A61C-221DDF95A680}"/>
              </a:ext>
            </a:extLst>
          </p:cNvPr>
          <p:cNvPicPr>
            <a:picLocks noChangeAspect="1"/>
          </p:cNvPicPr>
          <p:nvPr userDrawn="1"/>
        </p:nvPicPr>
        <p:blipFill>
          <a:blip r:embed="rId3">
            <a:lum bright="70000" contrast="-70000"/>
          </a:blip>
          <a:stretch>
            <a:fillRect/>
          </a:stretch>
        </p:blipFill>
        <p:spPr>
          <a:xfrm>
            <a:off x="6330398" y="65241"/>
            <a:ext cx="5861602" cy="2395611"/>
          </a:xfrm>
          <a:prstGeom prst="rect">
            <a:avLst/>
          </a:prstGeom>
        </p:spPr>
      </p:pic>
    </p:spTree>
    <p:extLst>
      <p:ext uri="{BB962C8B-B14F-4D97-AF65-F5344CB8AC3E}">
        <p14:creationId xmlns:p14="http://schemas.microsoft.com/office/powerpoint/2010/main" val="3666779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color">
  <p:cSld name="Blank color">
    <p:spTree>
      <p:nvGrpSpPr>
        <p:cNvPr id="1" name="Shape 72"/>
        <p:cNvGrpSpPr/>
        <p:nvPr/>
      </p:nvGrpSpPr>
      <p:grpSpPr>
        <a:xfrm>
          <a:off x="0" y="0"/>
          <a:ext cx="0" cy="0"/>
          <a:chOff x="0" y="0"/>
          <a:chExt cx="0" cy="0"/>
        </a:xfrm>
      </p:grpSpPr>
      <p:sp>
        <p:nvSpPr>
          <p:cNvPr id="73" name="Google Shape;73;p14"/>
          <p:cNvSpPr/>
          <p:nvPr/>
        </p:nvSpPr>
        <p:spPr>
          <a:xfrm>
            <a:off x="-12701" y="-127000"/>
            <a:ext cx="12331701" cy="3585000"/>
          </a:xfrm>
          <a:prstGeom prst="rect">
            <a:avLst/>
          </a:prstGeom>
          <a:solidFill>
            <a:srgbClr val="4E979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4" name="Google Shape;74;p14"/>
          <p:cNvSpPr txBox="1">
            <a:spLocks noGrp="1"/>
          </p:cNvSpPr>
          <p:nvPr>
            <p:ph type="sldNum" idx="12"/>
          </p:nvPr>
        </p:nvSpPr>
        <p:spPr>
          <a:xfrm>
            <a:off x="11307445" y="6333135"/>
            <a:ext cx="731600" cy="524800"/>
          </a:xfrm>
          <a:prstGeom prst="rect">
            <a:avLst/>
          </a:prstGeom>
        </p:spPr>
        <p:txBody>
          <a:bodyPr spcFirstLastPara="1" wrap="square" lIns="91425" tIns="91425" rIns="91425" bIns="91425" anchor="t" anchorCtr="0">
            <a:noAutofit/>
          </a:bodyPr>
          <a:lstStyle>
            <a:lvl1pPr lvl="0">
              <a:buNone/>
              <a:defRPr b="0" i="0">
                <a:solidFill>
                  <a:schemeClr val="tx1"/>
                </a:solidFill>
                <a:latin typeface="Helvetica Neue Thin" panose="020B0403020202020204" pitchFamily="34" charset="0"/>
                <a:ea typeface="Helvetica Neue Thin" panose="020B0403020202020204" pitchFamily="34" charset="0"/>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pic>
        <p:nvPicPr>
          <p:cNvPr id="11" name="Picture 10" descr="Logo&#10;&#10;Description automatically generated">
            <a:extLst>
              <a:ext uri="{FF2B5EF4-FFF2-40B4-BE49-F238E27FC236}">
                <a16:creationId xmlns:a16="http://schemas.microsoft.com/office/drawing/2014/main" id="{AD2CBA16-36BB-F34C-94D3-A61C5B53A7EB}"/>
              </a:ext>
            </a:extLst>
          </p:cNvPr>
          <p:cNvPicPr>
            <a:picLocks noChangeAspect="1"/>
          </p:cNvPicPr>
          <p:nvPr userDrawn="1"/>
        </p:nvPicPr>
        <p:blipFill>
          <a:blip r:embed="rId2">
            <a:lum bright="70000" contrast="-70000"/>
          </a:blip>
          <a:stretch>
            <a:fillRect/>
          </a:stretch>
        </p:blipFill>
        <p:spPr>
          <a:xfrm>
            <a:off x="6330398" y="65241"/>
            <a:ext cx="5861602" cy="2395611"/>
          </a:xfrm>
          <a:prstGeom prst="rect">
            <a:avLst/>
          </a:prstGeom>
        </p:spPr>
      </p:pic>
      <p:sp>
        <p:nvSpPr>
          <p:cNvPr id="12" name="TextBox 11">
            <a:extLst>
              <a:ext uri="{FF2B5EF4-FFF2-40B4-BE49-F238E27FC236}">
                <a16:creationId xmlns:a16="http://schemas.microsoft.com/office/drawing/2014/main" id="{B7686B29-05F7-D54D-AD67-B8EDE06D7CDC}"/>
              </a:ext>
            </a:extLst>
          </p:cNvPr>
          <p:cNvSpPr txBox="1"/>
          <p:nvPr userDrawn="1"/>
        </p:nvSpPr>
        <p:spPr>
          <a:xfrm>
            <a:off x="-12701" y="6637178"/>
            <a:ext cx="5428300" cy="230832"/>
          </a:xfrm>
          <a:prstGeom prst="rect">
            <a:avLst/>
          </a:prstGeom>
          <a:solidFill>
            <a:srgbClr val="4E9799"/>
          </a:solidFill>
        </p:spPr>
        <p:txBody>
          <a:bodyPr wrap="square" rtlCol="0">
            <a:spAutoFit/>
          </a:bodyPr>
          <a:lstStyle/>
          <a:p>
            <a:r>
              <a:rPr lang="en-US" sz="9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rPr>
              <a:t>GirlsCodeToo | Zürich | 2021</a:t>
            </a:r>
            <a:endParaRPr lang="en-US" sz="900" b="1" i="0">
              <a:solidFill>
                <a:schemeClr val="bg1"/>
              </a:solidFill>
              <a:latin typeface="Helvetica Neue Thin" panose="020B0403020202020204" pitchFamily="34" charset="0"/>
              <a:ea typeface="Helvetica Neue Thin" panose="020B0403020202020204" pitchFamily="34" charset="0"/>
            </a:endParaRPr>
          </a:p>
        </p:txBody>
      </p:sp>
    </p:spTree>
    <p:extLst>
      <p:ext uri="{BB962C8B-B14F-4D97-AF65-F5344CB8AC3E}">
        <p14:creationId xmlns:p14="http://schemas.microsoft.com/office/powerpoint/2010/main" val="21362240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1125900" y="563333"/>
            <a:ext cx="4302400" cy="1143200"/>
          </a:xfrm>
          <a:prstGeom prst="rect">
            <a:avLst/>
          </a:prstGeom>
        </p:spPr>
        <p:txBody>
          <a:bodyPr spcFirstLastPara="1" wrap="square" lIns="91425" tIns="91425" rIns="91425" bIns="91425" anchor="t" anchorCtr="0"/>
          <a:lstStyle>
            <a:lvl1pPr lvl="0">
              <a:spcBef>
                <a:spcPts val="0"/>
              </a:spcBef>
              <a:spcAft>
                <a:spcPts val="0"/>
              </a:spcAft>
              <a:buSzPts val="2600"/>
              <a:buNone/>
              <a:defRPr b="0" i="0">
                <a:latin typeface="Helvetica Neue Thin" panose="020B0403020202020204" pitchFamily="34" charset="0"/>
                <a:ea typeface="Helvetica Neue Thin" panose="020B0403020202020204" pitchFamily="34" charset="0"/>
                <a:cs typeface="Helvetica Neue" panose="02000503000000020004" pitchFamily="2" charset="0"/>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32" name="Google Shape;32;p6"/>
          <p:cNvSpPr txBox="1">
            <a:spLocks noGrp="1"/>
          </p:cNvSpPr>
          <p:nvPr>
            <p:ph type="body" idx="1"/>
          </p:nvPr>
        </p:nvSpPr>
        <p:spPr>
          <a:xfrm>
            <a:off x="1125900" y="2112933"/>
            <a:ext cx="4356400" cy="4292000"/>
          </a:xfrm>
          <a:prstGeom prst="rect">
            <a:avLst/>
          </a:prstGeom>
        </p:spPr>
        <p:txBody>
          <a:bodyPr spcFirstLastPara="1" wrap="square" lIns="91425" tIns="91425" rIns="91425" bIns="91425" anchor="t" anchorCtr="0"/>
          <a:lstStyle>
            <a:lvl1pPr marL="152396" lvl="0" indent="0">
              <a:spcBef>
                <a:spcPts val="800"/>
              </a:spcBef>
              <a:spcAft>
                <a:spcPts val="0"/>
              </a:spcAft>
              <a:buSzPts val="1800"/>
              <a:buNone/>
              <a:defRPr b="0" i="0">
                <a:latin typeface="Helvetica Neue Thin" panose="020B0403020202020204" pitchFamily="34" charset="0"/>
                <a:ea typeface="Helvetica Neue Thin" panose="020B0403020202020204" pitchFamily="34" charset="0"/>
              </a:defRPr>
            </a:lvl1pPr>
            <a:lvl2pPr marL="761981" lvl="1" indent="0">
              <a:spcBef>
                <a:spcPts val="0"/>
              </a:spcBef>
              <a:spcAft>
                <a:spcPts val="0"/>
              </a:spcAft>
              <a:buSzPts val="1800"/>
              <a:buNone/>
              <a:defRPr/>
            </a:lvl2pPr>
            <a:lvl3pPr marL="1828754" lvl="2" indent="-457189">
              <a:spcBef>
                <a:spcPts val="0"/>
              </a:spcBef>
              <a:spcAft>
                <a:spcPts val="0"/>
              </a:spcAft>
              <a:buSzPts val="1800"/>
              <a:buChar char="▸"/>
              <a:defRPr/>
            </a:lvl3pPr>
            <a:lvl4pPr marL="2438339" lvl="3" indent="-457189">
              <a:spcBef>
                <a:spcPts val="0"/>
              </a:spcBef>
              <a:spcAft>
                <a:spcPts val="0"/>
              </a:spcAft>
              <a:buSzPts val="1800"/>
              <a:buChar char="▹"/>
              <a:defRPr/>
            </a:lvl4pPr>
            <a:lvl5pPr marL="3047924" lvl="4" indent="-457189">
              <a:spcBef>
                <a:spcPts val="0"/>
              </a:spcBef>
              <a:spcAft>
                <a:spcPts val="0"/>
              </a:spcAft>
              <a:buSzPts val="1800"/>
              <a:buChar char="▹"/>
              <a:defRPr/>
            </a:lvl5pPr>
            <a:lvl6pPr marL="3657509" lvl="5" indent="-457189">
              <a:spcBef>
                <a:spcPts val="0"/>
              </a:spcBef>
              <a:spcAft>
                <a:spcPts val="0"/>
              </a:spcAft>
              <a:buSzPts val="1800"/>
              <a:buChar char="▹"/>
              <a:defRPr/>
            </a:lvl6pPr>
            <a:lvl7pPr marL="4267093" lvl="6" indent="-457189">
              <a:spcBef>
                <a:spcPts val="0"/>
              </a:spcBef>
              <a:spcAft>
                <a:spcPts val="0"/>
              </a:spcAft>
              <a:buSzPts val="1800"/>
              <a:buChar char="▹"/>
              <a:defRPr/>
            </a:lvl7pPr>
            <a:lvl8pPr marL="4876678" lvl="7" indent="-457189">
              <a:spcBef>
                <a:spcPts val="0"/>
              </a:spcBef>
              <a:spcAft>
                <a:spcPts val="0"/>
              </a:spcAft>
              <a:buSzPts val="1800"/>
              <a:buChar char="▹"/>
              <a:defRPr/>
            </a:lvl8pPr>
            <a:lvl9pPr marL="5486263" lvl="8" indent="-457189">
              <a:spcBef>
                <a:spcPts val="0"/>
              </a:spcBef>
              <a:spcAft>
                <a:spcPts val="0"/>
              </a:spcAft>
              <a:buSzPts val="1800"/>
              <a:buChar char="▹"/>
              <a:defRPr/>
            </a:lvl9pPr>
          </a:lstStyle>
          <a:p>
            <a:endParaRPr lang="fr-CH"/>
          </a:p>
          <a:p>
            <a:pPr lvl="1"/>
            <a:endParaRPr/>
          </a:p>
        </p:txBody>
      </p:sp>
      <p:sp>
        <p:nvSpPr>
          <p:cNvPr id="33" name="Google Shape;33;p6"/>
          <p:cNvSpPr txBox="1">
            <a:spLocks noGrp="1"/>
          </p:cNvSpPr>
          <p:nvPr>
            <p:ph type="body" idx="2"/>
          </p:nvPr>
        </p:nvSpPr>
        <p:spPr>
          <a:xfrm>
            <a:off x="5744664" y="2112933"/>
            <a:ext cx="4356400" cy="4292000"/>
          </a:xfrm>
          <a:prstGeom prst="rect">
            <a:avLst/>
          </a:prstGeom>
        </p:spPr>
        <p:txBody>
          <a:bodyPr spcFirstLastPara="1" wrap="square" lIns="91425" tIns="91425" rIns="91425" bIns="91425" anchor="t" anchorCtr="0"/>
          <a:lstStyle>
            <a:lvl1pPr marL="609585" lvl="0" indent="-457189">
              <a:spcBef>
                <a:spcPts val="800"/>
              </a:spcBef>
              <a:spcAft>
                <a:spcPts val="0"/>
              </a:spcAft>
              <a:buSzPts val="1800"/>
              <a:buChar char="▪"/>
              <a:defRPr b="0" i="0">
                <a:latin typeface="Helvetica Neue Thin" panose="020B0403020202020204" pitchFamily="34" charset="0"/>
                <a:ea typeface="Helvetica Neue Thin" panose="020B0403020202020204" pitchFamily="34" charset="0"/>
              </a:defRPr>
            </a:lvl1pPr>
            <a:lvl2pPr marL="1219170" lvl="1" indent="-457189">
              <a:spcBef>
                <a:spcPts val="0"/>
              </a:spcBef>
              <a:spcAft>
                <a:spcPts val="0"/>
              </a:spcAft>
              <a:buSzPts val="1800"/>
              <a:buChar char="▫"/>
              <a:defRPr/>
            </a:lvl2pPr>
            <a:lvl3pPr marL="1828754" lvl="2" indent="-457189">
              <a:spcBef>
                <a:spcPts val="0"/>
              </a:spcBef>
              <a:spcAft>
                <a:spcPts val="0"/>
              </a:spcAft>
              <a:buSzPts val="1800"/>
              <a:buChar char="▸"/>
              <a:defRPr/>
            </a:lvl3pPr>
            <a:lvl4pPr marL="2438339" lvl="3" indent="-457189">
              <a:spcBef>
                <a:spcPts val="0"/>
              </a:spcBef>
              <a:spcAft>
                <a:spcPts val="0"/>
              </a:spcAft>
              <a:buSzPts val="1800"/>
              <a:buChar char="▹"/>
              <a:defRPr/>
            </a:lvl4pPr>
            <a:lvl5pPr marL="3047924" lvl="4" indent="-457189">
              <a:spcBef>
                <a:spcPts val="0"/>
              </a:spcBef>
              <a:spcAft>
                <a:spcPts val="0"/>
              </a:spcAft>
              <a:buSzPts val="1800"/>
              <a:buChar char="▹"/>
              <a:defRPr/>
            </a:lvl5pPr>
            <a:lvl6pPr marL="3657509" lvl="5" indent="-457189">
              <a:spcBef>
                <a:spcPts val="0"/>
              </a:spcBef>
              <a:spcAft>
                <a:spcPts val="0"/>
              </a:spcAft>
              <a:buSzPts val="1800"/>
              <a:buChar char="▹"/>
              <a:defRPr/>
            </a:lvl6pPr>
            <a:lvl7pPr marL="4267093" lvl="6" indent="-457189">
              <a:spcBef>
                <a:spcPts val="0"/>
              </a:spcBef>
              <a:spcAft>
                <a:spcPts val="0"/>
              </a:spcAft>
              <a:buSzPts val="1800"/>
              <a:buChar char="▹"/>
              <a:defRPr/>
            </a:lvl7pPr>
            <a:lvl8pPr marL="4876678" lvl="7" indent="-457189">
              <a:spcBef>
                <a:spcPts val="0"/>
              </a:spcBef>
              <a:spcAft>
                <a:spcPts val="0"/>
              </a:spcAft>
              <a:buSzPts val="1800"/>
              <a:buChar char="▹"/>
              <a:defRPr/>
            </a:lvl8pPr>
            <a:lvl9pPr marL="5486263" lvl="8" indent="-457189">
              <a:spcBef>
                <a:spcPts val="0"/>
              </a:spcBef>
              <a:spcAft>
                <a:spcPts val="0"/>
              </a:spcAft>
              <a:buSzPts val="1800"/>
              <a:buChar char="▹"/>
              <a:defRPr/>
            </a:lvl9pPr>
          </a:lstStyle>
          <a:p>
            <a:endParaRPr/>
          </a:p>
        </p:txBody>
      </p:sp>
      <p:sp>
        <p:nvSpPr>
          <p:cNvPr id="34" name="Google Shape;34;p6"/>
          <p:cNvSpPr/>
          <p:nvPr/>
        </p:nvSpPr>
        <p:spPr>
          <a:xfrm>
            <a:off x="772000" y="772000"/>
            <a:ext cx="72400" cy="900800"/>
          </a:xfrm>
          <a:prstGeom prst="rect">
            <a:avLst/>
          </a:prstGeom>
          <a:solidFill>
            <a:srgbClr val="4E979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5" name="Google Shape;35;p6"/>
          <p:cNvSpPr/>
          <p:nvPr/>
        </p:nvSpPr>
        <p:spPr>
          <a:xfrm>
            <a:off x="12051745" y="-88900"/>
            <a:ext cx="229155" cy="7048500"/>
          </a:xfrm>
          <a:prstGeom prst="rect">
            <a:avLst/>
          </a:prstGeom>
          <a:solidFill>
            <a:srgbClr val="4E979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6"/>
          <p:cNvSpPr txBox="1">
            <a:spLocks noGrp="1"/>
          </p:cNvSpPr>
          <p:nvPr>
            <p:ph type="sldNum" idx="12"/>
          </p:nvPr>
        </p:nvSpPr>
        <p:spPr>
          <a:xfrm>
            <a:off x="11307445" y="6333135"/>
            <a:ext cx="731600" cy="524800"/>
          </a:xfrm>
          <a:prstGeom prst="rect">
            <a:avLst/>
          </a:prstGeom>
        </p:spPr>
        <p:txBody>
          <a:bodyPr spcFirstLastPara="1" wrap="square" lIns="91425" tIns="91425" rIns="91425" bIns="91425" anchor="t" anchorCtr="0">
            <a:noAutofit/>
          </a:bodyPr>
          <a:lstStyle>
            <a:lvl1pPr lvl="0">
              <a:buNone/>
              <a:defRPr b="0" i="0">
                <a:solidFill>
                  <a:schemeClr val="tx1"/>
                </a:solidFill>
                <a:latin typeface="Helvetica Neue Thin" panose="020B0403020202020204" pitchFamily="34" charset="0"/>
                <a:ea typeface="Helvetica Neue Thin" panose="020B0403020202020204" pitchFamily="34" charset="0"/>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10" name="TextBox 9">
            <a:extLst>
              <a:ext uri="{FF2B5EF4-FFF2-40B4-BE49-F238E27FC236}">
                <a16:creationId xmlns:a16="http://schemas.microsoft.com/office/drawing/2014/main" id="{EDB341E4-DBD1-7242-8B2A-5708EDF99CED}"/>
              </a:ext>
            </a:extLst>
          </p:cNvPr>
          <p:cNvSpPr txBox="1"/>
          <p:nvPr userDrawn="1"/>
        </p:nvSpPr>
        <p:spPr>
          <a:xfrm>
            <a:off x="-12701" y="6657056"/>
            <a:ext cx="5428300" cy="230832"/>
          </a:xfrm>
          <a:prstGeom prst="rect">
            <a:avLst/>
          </a:prstGeom>
          <a:solidFill>
            <a:srgbClr val="4E9799"/>
          </a:solidFill>
        </p:spPr>
        <p:txBody>
          <a:bodyPr wrap="square" rtlCol="0">
            <a:spAutoFit/>
          </a:bodyPr>
          <a:lstStyle/>
          <a:p>
            <a:r>
              <a:rPr lang="en-US" sz="9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rPr>
              <a:t>GirlsCodeToo | Zürich | 2022</a:t>
            </a:r>
            <a:endParaRPr lang="en-US" sz="900" b="1" i="0">
              <a:solidFill>
                <a:schemeClr val="bg1"/>
              </a:solidFill>
              <a:latin typeface="Helvetica Neue Thin" panose="020B0403020202020204" pitchFamily="34" charset="0"/>
              <a:ea typeface="Helvetica Neue Thin" panose="020B0403020202020204" pitchFamily="34" charset="0"/>
            </a:endParaRPr>
          </a:p>
        </p:txBody>
      </p:sp>
      <p:pic>
        <p:nvPicPr>
          <p:cNvPr id="15" name="Picture 14" descr="Logo&#10;&#10;Description automatically generated">
            <a:extLst>
              <a:ext uri="{FF2B5EF4-FFF2-40B4-BE49-F238E27FC236}">
                <a16:creationId xmlns:a16="http://schemas.microsoft.com/office/drawing/2014/main" id="{F7E90543-F43A-8444-A19E-C4C77092F2BF}"/>
              </a:ext>
            </a:extLst>
          </p:cNvPr>
          <p:cNvPicPr>
            <a:picLocks noChangeAspect="1"/>
          </p:cNvPicPr>
          <p:nvPr userDrawn="1"/>
        </p:nvPicPr>
        <p:blipFill>
          <a:blip r:embed="rId2">
            <a:duotone>
              <a:prstClr val="black"/>
              <a:schemeClr val="accent3">
                <a:tint val="45000"/>
                <a:satMod val="400000"/>
              </a:schemeClr>
            </a:duotone>
          </a:blip>
          <a:stretch>
            <a:fillRect/>
          </a:stretch>
        </p:blipFill>
        <p:spPr>
          <a:xfrm>
            <a:off x="6763702" y="-425806"/>
            <a:ext cx="5861602" cy="2395611"/>
          </a:xfrm>
          <a:prstGeom prst="rect">
            <a:avLst/>
          </a:prstGeom>
        </p:spPr>
      </p:pic>
    </p:spTree>
    <p:extLst>
      <p:ext uri="{BB962C8B-B14F-4D97-AF65-F5344CB8AC3E}">
        <p14:creationId xmlns:p14="http://schemas.microsoft.com/office/powerpoint/2010/main" val="32595005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3"/>
        <p:cNvGrpSpPr/>
        <p:nvPr/>
      </p:nvGrpSpPr>
      <p:grpSpPr>
        <a:xfrm>
          <a:off x="0" y="0"/>
          <a:ext cx="0" cy="0"/>
          <a:chOff x="0" y="0"/>
          <a:chExt cx="0" cy="0"/>
        </a:xfrm>
      </p:grpSpPr>
      <p:pic>
        <p:nvPicPr>
          <p:cNvPr id="3" name="Picture 2" descr="A group of people standing in front of a crowd&#10;&#10;Description automatically generated">
            <a:extLst>
              <a:ext uri="{FF2B5EF4-FFF2-40B4-BE49-F238E27FC236}">
                <a16:creationId xmlns:a16="http://schemas.microsoft.com/office/drawing/2014/main" id="{9A313583-F4D1-094E-BC10-E5FD230319C6}"/>
              </a:ext>
            </a:extLst>
          </p:cNvPr>
          <p:cNvPicPr>
            <a:picLocks noChangeAspect="1"/>
          </p:cNvPicPr>
          <p:nvPr userDrawn="1"/>
        </p:nvPicPr>
        <p:blipFill>
          <a:blip r:embed="rId2"/>
          <a:stretch>
            <a:fillRect/>
          </a:stretch>
        </p:blipFill>
        <p:spPr>
          <a:xfrm>
            <a:off x="-139700" y="-88900"/>
            <a:ext cx="12471400" cy="6971689"/>
          </a:xfrm>
          <a:prstGeom prst="rect">
            <a:avLst/>
          </a:prstGeom>
        </p:spPr>
      </p:pic>
      <p:sp>
        <p:nvSpPr>
          <p:cNvPr id="15" name="Google Shape;15;p3"/>
          <p:cNvSpPr/>
          <p:nvPr/>
        </p:nvSpPr>
        <p:spPr>
          <a:xfrm>
            <a:off x="772000" y="2296000"/>
            <a:ext cx="72400" cy="1817600"/>
          </a:xfrm>
          <a:prstGeom prst="rect">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solidFill>
                <a:srgbClr val="FFFFFF"/>
              </a:solidFill>
            </a:endParaRPr>
          </a:p>
        </p:txBody>
      </p:sp>
      <p:sp>
        <p:nvSpPr>
          <p:cNvPr id="14" name="Google Shape;14;p3"/>
          <p:cNvSpPr/>
          <p:nvPr/>
        </p:nvSpPr>
        <p:spPr>
          <a:xfrm>
            <a:off x="-317500" y="0"/>
            <a:ext cx="12649200" cy="4969000"/>
          </a:xfrm>
          <a:prstGeom prst="rect">
            <a:avLst/>
          </a:prstGeom>
          <a:solidFill>
            <a:srgbClr val="4E9799">
              <a:alpha val="5803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3"/>
          <p:cNvSpPr txBox="1">
            <a:spLocks noGrp="1"/>
          </p:cNvSpPr>
          <p:nvPr>
            <p:ph type="ctrTitle"/>
          </p:nvPr>
        </p:nvSpPr>
        <p:spPr>
          <a:xfrm>
            <a:off x="1101800" y="2025633"/>
            <a:ext cx="6184400" cy="154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3600"/>
              <a:buNone/>
              <a:defRPr sz="4800">
                <a:solidFill>
                  <a:srgbClr val="FFFFFF"/>
                </a:solidFill>
              </a:defRPr>
            </a:lvl1pPr>
            <a:lvl2pPr lvl="1" rtl="0">
              <a:spcBef>
                <a:spcPts val="0"/>
              </a:spcBef>
              <a:spcAft>
                <a:spcPts val="0"/>
              </a:spcAft>
              <a:buClr>
                <a:srgbClr val="FFFFFF"/>
              </a:buClr>
              <a:buSzPts val="3600"/>
              <a:buNone/>
              <a:defRPr sz="4800">
                <a:solidFill>
                  <a:srgbClr val="FFFFFF"/>
                </a:solidFill>
              </a:defRPr>
            </a:lvl2pPr>
            <a:lvl3pPr lvl="2" rtl="0">
              <a:spcBef>
                <a:spcPts val="0"/>
              </a:spcBef>
              <a:spcAft>
                <a:spcPts val="0"/>
              </a:spcAft>
              <a:buClr>
                <a:srgbClr val="FFFFFF"/>
              </a:buClr>
              <a:buSzPts val="3600"/>
              <a:buNone/>
              <a:defRPr sz="4800">
                <a:solidFill>
                  <a:srgbClr val="FFFFFF"/>
                </a:solidFill>
              </a:defRPr>
            </a:lvl3pPr>
            <a:lvl4pPr lvl="3" rtl="0">
              <a:spcBef>
                <a:spcPts val="0"/>
              </a:spcBef>
              <a:spcAft>
                <a:spcPts val="0"/>
              </a:spcAft>
              <a:buClr>
                <a:srgbClr val="FFFFFF"/>
              </a:buClr>
              <a:buSzPts val="3600"/>
              <a:buNone/>
              <a:defRPr sz="4800">
                <a:solidFill>
                  <a:srgbClr val="FFFFFF"/>
                </a:solidFill>
              </a:defRPr>
            </a:lvl4pPr>
            <a:lvl5pPr lvl="4" rtl="0">
              <a:spcBef>
                <a:spcPts val="0"/>
              </a:spcBef>
              <a:spcAft>
                <a:spcPts val="0"/>
              </a:spcAft>
              <a:buClr>
                <a:srgbClr val="FFFFFF"/>
              </a:buClr>
              <a:buSzPts val="3600"/>
              <a:buNone/>
              <a:defRPr sz="4800">
                <a:solidFill>
                  <a:srgbClr val="FFFFFF"/>
                </a:solidFill>
              </a:defRPr>
            </a:lvl5pPr>
            <a:lvl6pPr lvl="5" rtl="0">
              <a:spcBef>
                <a:spcPts val="0"/>
              </a:spcBef>
              <a:spcAft>
                <a:spcPts val="0"/>
              </a:spcAft>
              <a:buClr>
                <a:srgbClr val="FFFFFF"/>
              </a:buClr>
              <a:buSzPts val="3600"/>
              <a:buNone/>
              <a:defRPr sz="4800">
                <a:solidFill>
                  <a:srgbClr val="FFFFFF"/>
                </a:solidFill>
              </a:defRPr>
            </a:lvl6pPr>
            <a:lvl7pPr lvl="6" rtl="0">
              <a:spcBef>
                <a:spcPts val="0"/>
              </a:spcBef>
              <a:spcAft>
                <a:spcPts val="0"/>
              </a:spcAft>
              <a:buClr>
                <a:srgbClr val="FFFFFF"/>
              </a:buClr>
              <a:buSzPts val="3600"/>
              <a:buNone/>
              <a:defRPr sz="4800">
                <a:solidFill>
                  <a:srgbClr val="FFFFFF"/>
                </a:solidFill>
              </a:defRPr>
            </a:lvl7pPr>
            <a:lvl8pPr lvl="7" rtl="0">
              <a:spcBef>
                <a:spcPts val="0"/>
              </a:spcBef>
              <a:spcAft>
                <a:spcPts val="0"/>
              </a:spcAft>
              <a:buClr>
                <a:srgbClr val="FFFFFF"/>
              </a:buClr>
              <a:buSzPts val="3600"/>
              <a:buNone/>
              <a:defRPr sz="4800">
                <a:solidFill>
                  <a:srgbClr val="FFFFFF"/>
                </a:solidFill>
              </a:defRPr>
            </a:lvl8pPr>
            <a:lvl9pPr lvl="8" rtl="0">
              <a:spcBef>
                <a:spcPts val="0"/>
              </a:spcBef>
              <a:spcAft>
                <a:spcPts val="0"/>
              </a:spcAft>
              <a:buClr>
                <a:srgbClr val="FFFFFF"/>
              </a:buClr>
              <a:buSzPts val="3600"/>
              <a:buNone/>
              <a:defRPr sz="4800">
                <a:solidFill>
                  <a:srgbClr val="FFFFFF"/>
                </a:solidFill>
              </a:defRPr>
            </a:lvl9pPr>
          </a:lstStyle>
          <a:p>
            <a:endParaRPr/>
          </a:p>
        </p:txBody>
      </p:sp>
      <p:sp>
        <p:nvSpPr>
          <p:cNvPr id="17" name="Google Shape;17;p3"/>
          <p:cNvSpPr txBox="1">
            <a:spLocks noGrp="1"/>
          </p:cNvSpPr>
          <p:nvPr>
            <p:ph type="subTitle" idx="1"/>
          </p:nvPr>
        </p:nvSpPr>
        <p:spPr>
          <a:xfrm>
            <a:off x="1101800" y="3685133"/>
            <a:ext cx="10176000" cy="1046400"/>
          </a:xfrm>
          <a:prstGeom prst="rect">
            <a:avLst/>
          </a:prstGeom>
        </p:spPr>
        <p:txBody>
          <a:bodyPr spcFirstLastPara="1" wrap="square" lIns="91425" tIns="91425" rIns="91425" bIns="91425" anchor="t" anchorCtr="0"/>
          <a:lstStyle>
            <a:lvl1pPr lvl="0" rtl="0">
              <a:spcBef>
                <a:spcPts val="0"/>
              </a:spcBef>
              <a:spcAft>
                <a:spcPts val="0"/>
              </a:spcAft>
              <a:buClr>
                <a:srgbClr val="000000"/>
              </a:buClr>
              <a:buSzPts val="1800"/>
              <a:buNone/>
              <a:defRPr b="0" i="0">
                <a:solidFill>
                  <a:srgbClr val="000000"/>
                </a:solidFill>
                <a:latin typeface="Helvetica Neue Light" panose="02000403000000020004" pitchFamily="2" charset="0"/>
                <a:ea typeface="Helvetica Neue Light" panose="02000403000000020004" pitchFamily="2" charset="0"/>
              </a:defRPr>
            </a:lvl1pPr>
            <a:lvl2pPr lvl="1" rtl="0">
              <a:spcBef>
                <a:spcPts val="0"/>
              </a:spcBef>
              <a:spcAft>
                <a:spcPts val="0"/>
              </a:spcAft>
              <a:buClr>
                <a:srgbClr val="000000"/>
              </a:buClr>
              <a:buSzPts val="3000"/>
              <a:buNone/>
              <a:defRPr sz="4000">
                <a:solidFill>
                  <a:srgbClr val="000000"/>
                </a:solidFill>
              </a:defRPr>
            </a:lvl2pPr>
            <a:lvl3pPr lvl="2" rtl="0">
              <a:spcBef>
                <a:spcPts val="0"/>
              </a:spcBef>
              <a:spcAft>
                <a:spcPts val="0"/>
              </a:spcAft>
              <a:buClr>
                <a:srgbClr val="000000"/>
              </a:buClr>
              <a:buSzPts val="3000"/>
              <a:buNone/>
              <a:defRPr sz="4000">
                <a:solidFill>
                  <a:srgbClr val="000000"/>
                </a:solidFill>
              </a:defRPr>
            </a:lvl3pPr>
            <a:lvl4pPr lvl="3" rtl="0">
              <a:spcBef>
                <a:spcPts val="0"/>
              </a:spcBef>
              <a:spcAft>
                <a:spcPts val="0"/>
              </a:spcAft>
              <a:buClr>
                <a:srgbClr val="000000"/>
              </a:buClr>
              <a:buSzPts val="3000"/>
              <a:buNone/>
              <a:defRPr sz="4000">
                <a:solidFill>
                  <a:srgbClr val="000000"/>
                </a:solidFill>
              </a:defRPr>
            </a:lvl4pPr>
            <a:lvl5pPr lvl="4" rtl="0">
              <a:spcBef>
                <a:spcPts val="0"/>
              </a:spcBef>
              <a:spcAft>
                <a:spcPts val="0"/>
              </a:spcAft>
              <a:buClr>
                <a:srgbClr val="000000"/>
              </a:buClr>
              <a:buSzPts val="3000"/>
              <a:buNone/>
              <a:defRPr sz="4000">
                <a:solidFill>
                  <a:srgbClr val="000000"/>
                </a:solidFill>
              </a:defRPr>
            </a:lvl5pPr>
            <a:lvl6pPr lvl="5" rtl="0">
              <a:spcBef>
                <a:spcPts val="0"/>
              </a:spcBef>
              <a:spcAft>
                <a:spcPts val="0"/>
              </a:spcAft>
              <a:buClr>
                <a:srgbClr val="000000"/>
              </a:buClr>
              <a:buSzPts val="3000"/>
              <a:buNone/>
              <a:defRPr sz="4000">
                <a:solidFill>
                  <a:srgbClr val="000000"/>
                </a:solidFill>
              </a:defRPr>
            </a:lvl6pPr>
            <a:lvl7pPr lvl="6" rtl="0">
              <a:spcBef>
                <a:spcPts val="0"/>
              </a:spcBef>
              <a:spcAft>
                <a:spcPts val="0"/>
              </a:spcAft>
              <a:buClr>
                <a:srgbClr val="000000"/>
              </a:buClr>
              <a:buSzPts val="3000"/>
              <a:buNone/>
              <a:defRPr sz="4000">
                <a:solidFill>
                  <a:srgbClr val="000000"/>
                </a:solidFill>
              </a:defRPr>
            </a:lvl7pPr>
            <a:lvl8pPr lvl="7" rtl="0">
              <a:spcBef>
                <a:spcPts val="0"/>
              </a:spcBef>
              <a:spcAft>
                <a:spcPts val="0"/>
              </a:spcAft>
              <a:buClr>
                <a:srgbClr val="000000"/>
              </a:buClr>
              <a:buSzPts val="3000"/>
              <a:buNone/>
              <a:defRPr sz="4000">
                <a:solidFill>
                  <a:srgbClr val="000000"/>
                </a:solidFill>
              </a:defRPr>
            </a:lvl8pPr>
            <a:lvl9pPr lvl="8" rtl="0">
              <a:spcBef>
                <a:spcPts val="0"/>
              </a:spcBef>
              <a:spcAft>
                <a:spcPts val="0"/>
              </a:spcAft>
              <a:buClr>
                <a:srgbClr val="000000"/>
              </a:buClr>
              <a:buSzPts val="3000"/>
              <a:buNone/>
              <a:defRPr sz="4000">
                <a:solidFill>
                  <a:srgbClr val="000000"/>
                </a:solidFill>
              </a:defRPr>
            </a:lvl9pPr>
          </a:lstStyle>
          <a:p>
            <a:endParaRPr/>
          </a:p>
        </p:txBody>
      </p:sp>
      <p:sp>
        <p:nvSpPr>
          <p:cNvPr id="18" name="Google Shape;18;p3"/>
          <p:cNvSpPr txBox="1">
            <a:spLocks noGrp="1"/>
          </p:cNvSpPr>
          <p:nvPr>
            <p:ph type="sldNum" idx="12"/>
          </p:nvPr>
        </p:nvSpPr>
        <p:spPr>
          <a:xfrm>
            <a:off x="11307445" y="6333135"/>
            <a:ext cx="731600" cy="524800"/>
          </a:xfrm>
          <a:prstGeom prst="rect">
            <a:avLst/>
          </a:prstGeom>
        </p:spPr>
        <p:txBody>
          <a:bodyPr spcFirstLastPara="1" wrap="square" lIns="91425" tIns="91425" rIns="91425" bIns="91425" anchor="t" anchorCtr="0">
            <a:noAutofit/>
          </a:bodyPr>
          <a:lstStyle>
            <a:lvl1pPr lvl="0">
              <a:buNone/>
              <a:defRPr b="0" i="0">
                <a:solidFill>
                  <a:schemeClr val="tx1"/>
                </a:solidFill>
                <a:latin typeface="Helvetica Neue Thin" panose="020B0403020202020204" pitchFamily="34" charset="0"/>
                <a:ea typeface="Helvetica Neue Thin" panose="020B0403020202020204" pitchFamily="34" charset="0"/>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19" name="TextBox 18">
            <a:extLst>
              <a:ext uri="{FF2B5EF4-FFF2-40B4-BE49-F238E27FC236}">
                <a16:creationId xmlns:a16="http://schemas.microsoft.com/office/drawing/2014/main" id="{85417390-DEE9-E54A-B0BF-BAB78C443B28}"/>
              </a:ext>
            </a:extLst>
          </p:cNvPr>
          <p:cNvSpPr txBox="1"/>
          <p:nvPr userDrawn="1"/>
        </p:nvSpPr>
        <p:spPr>
          <a:xfrm>
            <a:off x="-12701" y="6637178"/>
            <a:ext cx="5428300" cy="230832"/>
          </a:xfrm>
          <a:prstGeom prst="rect">
            <a:avLst/>
          </a:prstGeom>
          <a:solidFill>
            <a:srgbClr val="4E9799"/>
          </a:solidFill>
        </p:spPr>
        <p:txBody>
          <a:bodyPr wrap="square" rtlCol="0">
            <a:spAutoFit/>
          </a:bodyPr>
          <a:lstStyle/>
          <a:p>
            <a:r>
              <a:rPr lang="en-US" sz="900" u="none" strike="noStrike" cap="none">
                <a:solidFill>
                  <a:schemeClr val="bg1"/>
                </a:solidFill>
                <a:latin typeface="Helvetica Neue Light" panose="02000403000000020004" pitchFamily="2" charset="0"/>
                <a:ea typeface="Helvetica Neue Light" panose="02000403000000020004" pitchFamily="2" charset="0"/>
                <a:cs typeface="Calibri" charset="0"/>
                <a:sym typeface="Calibri"/>
              </a:rPr>
              <a:t>GirlsCodeToo | Zürich | 2021</a:t>
            </a:r>
            <a:endParaRPr lang="en-US" sz="900" b="1" i="0">
              <a:solidFill>
                <a:schemeClr val="bg1"/>
              </a:solidFill>
              <a:latin typeface="Helvetica Neue Thin" panose="020B0403020202020204" pitchFamily="34" charset="0"/>
              <a:ea typeface="Helvetica Neue Thin" panose="020B0403020202020204" pitchFamily="34" charset="0"/>
            </a:endParaRPr>
          </a:p>
        </p:txBody>
      </p:sp>
      <p:pic>
        <p:nvPicPr>
          <p:cNvPr id="20" name="Picture 19" descr="Logo&#10;&#10;Description automatically generated">
            <a:extLst>
              <a:ext uri="{FF2B5EF4-FFF2-40B4-BE49-F238E27FC236}">
                <a16:creationId xmlns:a16="http://schemas.microsoft.com/office/drawing/2014/main" id="{620F56E9-B88D-8549-9EC0-D081EEDCE23F}"/>
              </a:ext>
            </a:extLst>
          </p:cNvPr>
          <p:cNvPicPr>
            <a:picLocks noChangeAspect="1"/>
          </p:cNvPicPr>
          <p:nvPr userDrawn="1"/>
        </p:nvPicPr>
        <p:blipFill>
          <a:blip r:embed="rId3">
            <a:lum bright="70000" contrast="-70000"/>
          </a:blip>
          <a:stretch>
            <a:fillRect/>
          </a:stretch>
        </p:blipFill>
        <p:spPr>
          <a:xfrm>
            <a:off x="6330398" y="65241"/>
            <a:ext cx="5861602" cy="2395611"/>
          </a:xfrm>
          <a:prstGeom prst="rect">
            <a:avLst/>
          </a:prstGeom>
        </p:spPr>
      </p:pic>
    </p:spTree>
    <p:extLst>
      <p:ext uri="{BB962C8B-B14F-4D97-AF65-F5344CB8AC3E}">
        <p14:creationId xmlns:p14="http://schemas.microsoft.com/office/powerpoint/2010/main" val="928895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1C2B9-717C-8B41-91EF-438D71E20E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E8CBF1-E157-7A49-A590-CD763E2BB8CB}"/>
              </a:ext>
            </a:extLst>
          </p:cNvPr>
          <p:cNvSpPr>
            <a:spLocks noGrp="1"/>
          </p:cNvSpPr>
          <p:nvPr>
            <p:ph idx="1"/>
          </p:nvPr>
        </p:nvSpPr>
        <p:spPr/>
        <p:txBody>
          <a:bodyPr/>
          <a:lstStyle>
            <a:lvl1pPr>
              <a:defRPr b="0" i="0">
                <a:latin typeface="Helvetica Neue Thin" panose="020B0403020202020204" pitchFamily="34" charset="0"/>
                <a:ea typeface="Helvetica Neue Thin" panose="020B0403020202020204" pitchFamily="34" charset="0"/>
              </a:defRPr>
            </a:lvl1pPr>
            <a:lvl2pPr>
              <a:defRPr b="0" i="0">
                <a:latin typeface="Helvetica Neue Thin" panose="020B0403020202020204" pitchFamily="34" charset="0"/>
                <a:ea typeface="Helvetica Neue Thin" panose="020B0403020202020204" pitchFamily="34" charset="0"/>
              </a:defRPr>
            </a:lvl2pPr>
            <a:lvl3pPr>
              <a:defRPr b="0" i="0">
                <a:latin typeface="Helvetica Neue Thin" panose="020B0403020202020204" pitchFamily="34" charset="0"/>
                <a:ea typeface="Helvetica Neue Thin" panose="020B0403020202020204" pitchFamily="34" charset="0"/>
              </a:defRPr>
            </a:lvl3pPr>
            <a:lvl4pPr>
              <a:defRPr b="0" i="0">
                <a:latin typeface="Helvetica Neue Thin" panose="020B0403020202020204" pitchFamily="34" charset="0"/>
                <a:ea typeface="Helvetica Neue Thin" panose="020B0403020202020204" pitchFamily="34" charset="0"/>
              </a:defRPr>
            </a:lvl4pPr>
            <a:lvl5pPr>
              <a:defRPr b="0" i="0">
                <a:latin typeface="Helvetica Neue Thin" panose="020B0403020202020204" pitchFamily="34" charset="0"/>
                <a:ea typeface="Helvetica Neue Thin" panose="020B0403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10E463-3DBE-CA4C-A79E-5532BFAACF79}"/>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2BD19655-2496-874B-96B0-B7E9D367DD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FBC1B3-E2C9-FC43-BCF2-746895C4BACC}"/>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894438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E05CB-BFE9-A442-A285-F29C95AE02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06EC12-29D0-1947-88E8-D9A662D77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8378044-14A9-914D-A2E9-002F2226CAD4}"/>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7BC5C45A-CD47-3249-ABF0-ABE64E006D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37D2C2-603E-6C40-B386-3777BDF85101}"/>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404114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92271-DB77-704B-B8C9-56A8F6EE9F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C1DE39-1C43-FC4B-A2BA-3A018E29961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362E35-7AEC-484C-A2CF-646728296DE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107496-C424-9D49-83ED-FBBA9900100F}"/>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6" name="Footer Placeholder 5">
            <a:extLst>
              <a:ext uri="{FF2B5EF4-FFF2-40B4-BE49-F238E27FC236}">
                <a16:creationId xmlns:a16="http://schemas.microsoft.com/office/drawing/2014/main" id="{9295247F-9999-8647-9C86-67A198211E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E5FA9D-CC14-674E-A708-256D6EE5E747}"/>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2492412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348D6-721C-D644-8249-1A20877B0261}"/>
              </a:ext>
            </a:extLst>
          </p:cNvPr>
          <p:cNvSpPr>
            <a:spLocks noGrp="1"/>
          </p:cNvSpPr>
          <p:nvPr>
            <p:ph type="title"/>
          </p:nvPr>
        </p:nvSpPr>
        <p:spPr>
          <a:xfrm>
            <a:off x="839788" y="365125"/>
            <a:ext cx="10515600" cy="1325563"/>
          </a:xfrm>
        </p:spPr>
        <p:txBody>
          <a:bodyPr/>
          <a:lstStyle>
            <a:lvl1pPr>
              <a:defRPr b="0" i="0">
                <a:latin typeface="Helvetica Neue Thin" panose="020B0403020202020204" pitchFamily="34" charset="0"/>
                <a:ea typeface="Helvetica Neue Thin" panose="020B0403020202020204"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49FCEDB9-54F5-4944-AD63-B5F614552C35}"/>
              </a:ext>
            </a:extLst>
          </p:cNvPr>
          <p:cNvSpPr>
            <a:spLocks noGrp="1"/>
          </p:cNvSpPr>
          <p:nvPr>
            <p:ph type="body" idx="1"/>
          </p:nvPr>
        </p:nvSpPr>
        <p:spPr>
          <a:xfrm>
            <a:off x="839788" y="1681163"/>
            <a:ext cx="5157787" cy="823912"/>
          </a:xfrm>
        </p:spPr>
        <p:txBody>
          <a:bodyPr anchor="b"/>
          <a:lstStyle>
            <a:lvl1pPr marL="0" indent="0">
              <a:buNone/>
              <a:defRPr sz="2400" b="0" i="0">
                <a:latin typeface="Helvetica Neue Thin" panose="020B0403020202020204" pitchFamily="34" charset="0"/>
                <a:ea typeface="Helvetica Neue Thin" panose="020B0403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21FD813-BD8C-CE4A-A91E-A29E230ADB22}"/>
              </a:ext>
            </a:extLst>
          </p:cNvPr>
          <p:cNvSpPr>
            <a:spLocks noGrp="1"/>
          </p:cNvSpPr>
          <p:nvPr>
            <p:ph sz="half" idx="2"/>
          </p:nvPr>
        </p:nvSpPr>
        <p:spPr>
          <a:xfrm>
            <a:off x="839788" y="2505075"/>
            <a:ext cx="5157787" cy="3684588"/>
          </a:xfrm>
        </p:spPr>
        <p:txBody>
          <a:bodyPr/>
          <a:lstStyle>
            <a:lvl1pPr>
              <a:defRPr b="0" i="0">
                <a:latin typeface="Helvetica Neue Thin" panose="020B0403020202020204" pitchFamily="34" charset="0"/>
                <a:ea typeface="Helvetica Neue Thin" panose="020B0403020202020204" pitchFamily="34" charset="0"/>
              </a:defRPr>
            </a:lvl1pPr>
            <a:lvl2pPr>
              <a:defRPr b="0" i="0">
                <a:latin typeface="Helvetica Neue Thin" panose="020B0403020202020204" pitchFamily="34" charset="0"/>
                <a:ea typeface="Helvetica Neue Thin" panose="020B0403020202020204" pitchFamily="34" charset="0"/>
              </a:defRPr>
            </a:lvl2pPr>
            <a:lvl3pPr>
              <a:defRPr b="0" i="0">
                <a:latin typeface="Helvetica Neue Thin" panose="020B0403020202020204" pitchFamily="34" charset="0"/>
                <a:ea typeface="Helvetica Neue Thin" panose="020B0403020202020204" pitchFamily="34" charset="0"/>
              </a:defRPr>
            </a:lvl3pPr>
            <a:lvl4pPr>
              <a:defRPr b="0" i="0">
                <a:latin typeface="Helvetica Neue Thin" panose="020B0403020202020204" pitchFamily="34" charset="0"/>
                <a:ea typeface="Helvetica Neue Thin" panose="020B0403020202020204" pitchFamily="34" charset="0"/>
              </a:defRPr>
            </a:lvl4pPr>
            <a:lvl5pPr>
              <a:defRPr b="0" i="0">
                <a:latin typeface="Helvetica Neue Thin" panose="020B0403020202020204" pitchFamily="34" charset="0"/>
                <a:ea typeface="Helvetica Neue Thin" panose="020B0403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4546F6-B59E-F346-B326-7DE103A40BD9}"/>
              </a:ext>
            </a:extLst>
          </p:cNvPr>
          <p:cNvSpPr>
            <a:spLocks noGrp="1"/>
          </p:cNvSpPr>
          <p:nvPr>
            <p:ph type="body" sz="quarter" idx="3"/>
          </p:nvPr>
        </p:nvSpPr>
        <p:spPr>
          <a:xfrm>
            <a:off x="6172200" y="1681163"/>
            <a:ext cx="5183188" cy="823912"/>
          </a:xfrm>
        </p:spPr>
        <p:txBody>
          <a:bodyPr anchor="b"/>
          <a:lstStyle>
            <a:lvl1pPr marL="0" indent="0">
              <a:buNone/>
              <a:defRPr sz="2400" b="0" i="0">
                <a:latin typeface="Helvetica Neue Thin" panose="020B0403020202020204" pitchFamily="34" charset="0"/>
                <a:ea typeface="Helvetica Neue Thin" panose="020B0403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CAE15F0-0D57-C742-892B-71A47F2E456E}"/>
              </a:ext>
            </a:extLst>
          </p:cNvPr>
          <p:cNvSpPr>
            <a:spLocks noGrp="1"/>
          </p:cNvSpPr>
          <p:nvPr>
            <p:ph sz="quarter" idx="4"/>
          </p:nvPr>
        </p:nvSpPr>
        <p:spPr>
          <a:xfrm>
            <a:off x="6172200" y="2505075"/>
            <a:ext cx="5183188" cy="3684588"/>
          </a:xfrm>
        </p:spPr>
        <p:txBody>
          <a:bodyPr/>
          <a:lstStyle>
            <a:lvl1pPr>
              <a:defRPr b="0" i="0">
                <a:latin typeface="Helvetica Neue Thin" panose="020B0403020202020204" pitchFamily="34" charset="0"/>
                <a:ea typeface="Helvetica Neue Thin" panose="020B0403020202020204" pitchFamily="34" charset="0"/>
              </a:defRPr>
            </a:lvl1pPr>
            <a:lvl2pPr>
              <a:defRPr b="0" i="0">
                <a:latin typeface="Helvetica Neue Thin" panose="020B0403020202020204" pitchFamily="34" charset="0"/>
                <a:ea typeface="Helvetica Neue Thin" panose="020B0403020202020204" pitchFamily="34" charset="0"/>
              </a:defRPr>
            </a:lvl2pPr>
            <a:lvl3pPr>
              <a:defRPr b="0" i="0">
                <a:latin typeface="Helvetica Neue Thin" panose="020B0403020202020204" pitchFamily="34" charset="0"/>
                <a:ea typeface="Helvetica Neue Thin" panose="020B0403020202020204" pitchFamily="34" charset="0"/>
              </a:defRPr>
            </a:lvl3pPr>
            <a:lvl4pPr>
              <a:defRPr b="0" i="0">
                <a:latin typeface="Helvetica Neue Thin" panose="020B0403020202020204" pitchFamily="34" charset="0"/>
                <a:ea typeface="Helvetica Neue Thin" panose="020B0403020202020204" pitchFamily="34" charset="0"/>
              </a:defRPr>
            </a:lvl4pPr>
            <a:lvl5pPr>
              <a:defRPr b="0" i="0">
                <a:latin typeface="Helvetica Neue Thin" panose="020B0403020202020204" pitchFamily="34" charset="0"/>
                <a:ea typeface="Helvetica Neue Thin" panose="020B0403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AECE06-0BAD-5440-A7ED-3C8C180E92C2}"/>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8" name="Footer Placeholder 7">
            <a:extLst>
              <a:ext uri="{FF2B5EF4-FFF2-40B4-BE49-F238E27FC236}">
                <a16:creationId xmlns:a16="http://schemas.microsoft.com/office/drawing/2014/main" id="{791E312C-DE3D-F745-ACFC-1A8F656387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CA48B1-20FB-0542-B8B8-97BE8E5160D7}"/>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3627256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308CD-D09F-9F4C-B2E2-508D0A2B9AFD}"/>
              </a:ext>
            </a:extLst>
          </p:cNvPr>
          <p:cNvSpPr>
            <a:spLocks noGrp="1"/>
          </p:cNvSpPr>
          <p:nvPr>
            <p:ph type="title"/>
          </p:nvPr>
        </p:nvSpPr>
        <p:spPr/>
        <p:txBody>
          <a:bodyPr/>
          <a:lstStyle>
            <a:lvl1pPr>
              <a:defRPr b="0" i="0">
                <a:latin typeface="Helvetica Neue Thin" panose="020B0403020202020204" pitchFamily="34" charset="0"/>
                <a:ea typeface="Helvetica Neue Thin" panose="020B0403020202020204"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DA221DA9-635D-5641-978E-DA35571E9910}"/>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4" name="Footer Placeholder 3">
            <a:extLst>
              <a:ext uri="{FF2B5EF4-FFF2-40B4-BE49-F238E27FC236}">
                <a16:creationId xmlns:a16="http://schemas.microsoft.com/office/drawing/2014/main" id="{4EF09858-75D3-4049-89C5-9E323EBBEC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0987AC-CAB2-7F4A-8C40-E44FF9D0A63D}"/>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3190039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3B0D43-2740-294A-90E1-64FECCD8F610}"/>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3" name="Footer Placeholder 2">
            <a:extLst>
              <a:ext uri="{FF2B5EF4-FFF2-40B4-BE49-F238E27FC236}">
                <a16:creationId xmlns:a16="http://schemas.microsoft.com/office/drawing/2014/main" id="{E0D38866-4D48-CD4D-9555-63FA08A577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193CC-060F-2A48-A477-BF8A344FB944}"/>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883271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6CAC9-87DD-E141-8DFE-58AB1BD8F40C}"/>
              </a:ext>
            </a:extLst>
          </p:cNvPr>
          <p:cNvSpPr>
            <a:spLocks noGrp="1"/>
          </p:cNvSpPr>
          <p:nvPr>
            <p:ph type="title"/>
          </p:nvPr>
        </p:nvSpPr>
        <p:spPr>
          <a:xfrm>
            <a:off x="839788" y="457200"/>
            <a:ext cx="3932237" cy="1600200"/>
          </a:xfrm>
        </p:spPr>
        <p:txBody>
          <a:bodyPr anchor="b"/>
          <a:lstStyle>
            <a:lvl1pPr>
              <a:defRPr sz="3200" b="0" i="0">
                <a:latin typeface="Helvetica Neue Thin" panose="020B0403020202020204" pitchFamily="34" charset="0"/>
                <a:ea typeface="Helvetica Neue Thin" panose="020B0403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337F645E-74CC-9448-ADB8-73C7DB1E91B1}"/>
              </a:ext>
            </a:extLst>
          </p:cNvPr>
          <p:cNvSpPr>
            <a:spLocks noGrp="1"/>
          </p:cNvSpPr>
          <p:nvPr>
            <p:ph idx="1"/>
          </p:nvPr>
        </p:nvSpPr>
        <p:spPr>
          <a:xfrm>
            <a:off x="5183188" y="987425"/>
            <a:ext cx="6172200" cy="4873625"/>
          </a:xfrm>
        </p:spPr>
        <p:txBody>
          <a:bodyPr/>
          <a:lstStyle>
            <a:lvl1pPr>
              <a:defRPr sz="3200" b="0" i="0">
                <a:latin typeface="Helvetica Neue Thin" panose="020B0403020202020204" pitchFamily="34" charset="0"/>
                <a:ea typeface="Helvetica Neue Thin" panose="020B0403020202020204" pitchFamily="34" charset="0"/>
              </a:defRPr>
            </a:lvl1pPr>
            <a:lvl2pPr>
              <a:defRPr sz="2800" b="0" i="0">
                <a:latin typeface="Helvetica Neue Thin" panose="020B0403020202020204" pitchFamily="34" charset="0"/>
                <a:ea typeface="Helvetica Neue Thin" panose="020B0403020202020204" pitchFamily="34" charset="0"/>
              </a:defRPr>
            </a:lvl2pPr>
            <a:lvl3pPr>
              <a:defRPr sz="2400" b="0" i="0">
                <a:latin typeface="Helvetica Neue Thin" panose="020B0403020202020204" pitchFamily="34" charset="0"/>
                <a:ea typeface="Helvetica Neue Thin" panose="020B0403020202020204" pitchFamily="34" charset="0"/>
              </a:defRPr>
            </a:lvl3pPr>
            <a:lvl4pPr>
              <a:defRPr sz="2000" b="0" i="0">
                <a:latin typeface="Helvetica Neue Thin" panose="020B0403020202020204" pitchFamily="34" charset="0"/>
                <a:ea typeface="Helvetica Neue Thin" panose="020B0403020202020204" pitchFamily="34" charset="0"/>
              </a:defRPr>
            </a:lvl4pPr>
            <a:lvl5pPr>
              <a:defRPr sz="2000" b="0" i="0">
                <a:latin typeface="Helvetica Neue Thin" panose="020B0403020202020204" pitchFamily="34" charset="0"/>
                <a:ea typeface="Helvetica Neue Thin" panose="020B0403020202020204" pitchFamily="34" charset="0"/>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6F7572-91FA-1C48-A41E-414FD75CA7AC}"/>
              </a:ext>
            </a:extLst>
          </p:cNvPr>
          <p:cNvSpPr>
            <a:spLocks noGrp="1"/>
          </p:cNvSpPr>
          <p:nvPr>
            <p:ph type="body" sz="half" idx="2"/>
          </p:nvPr>
        </p:nvSpPr>
        <p:spPr>
          <a:xfrm>
            <a:off x="839788" y="2057400"/>
            <a:ext cx="3932237" cy="3811588"/>
          </a:xfrm>
        </p:spPr>
        <p:txBody>
          <a:bodyPr/>
          <a:lstStyle>
            <a:lvl1pPr marL="0" indent="0">
              <a:buNone/>
              <a:defRPr sz="1600" b="0" i="0">
                <a:latin typeface="Helvetica Neue Thin" panose="020B0403020202020204" pitchFamily="34" charset="0"/>
                <a:ea typeface="Helvetica Neue Thin" panose="020B0403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DE8E171-80AE-1E49-B4DA-5896A923871D}"/>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6" name="Footer Placeholder 5">
            <a:extLst>
              <a:ext uri="{FF2B5EF4-FFF2-40B4-BE49-F238E27FC236}">
                <a16:creationId xmlns:a16="http://schemas.microsoft.com/office/drawing/2014/main" id="{8676388B-822A-8543-80D7-B92CCC1EFD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1D927A-6E68-954D-A25A-7927DD47D051}"/>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550207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25311-0726-2146-B6FB-91CA2E3A56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097E2F-C1F8-F345-8459-F8866B513A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0ACFAEA-093B-F040-A3B8-EF3A4CFEDF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17BFB82-5558-CC40-ACCD-23C7DAB38427}"/>
              </a:ext>
            </a:extLst>
          </p:cNvPr>
          <p:cNvSpPr>
            <a:spLocks noGrp="1"/>
          </p:cNvSpPr>
          <p:nvPr>
            <p:ph type="dt" sz="half" idx="10"/>
          </p:nvPr>
        </p:nvSpPr>
        <p:spPr/>
        <p:txBody>
          <a:bodyPr/>
          <a:lstStyle/>
          <a:p>
            <a:fld id="{65A0C125-2532-3641-B876-7455AA778F23}" type="datetimeFigureOut">
              <a:rPr lang="en-US" smtClean="0"/>
              <a:t>4/12/2022</a:t>
            </a:fld>
            <a:endParaRPr lang="en-US"/>
          </a:p>
        </p:txBody>
      </p:sp>
      <p:sp>
        <p:nvSpPr>
          <p:cNvPr id="6" name="Footer Placeholder 5">
            <a:extLst>
              <a:ext uri="{FF2B5EF4-FFF2-40B4-BE49-F238E27FC236}">
                <a16:creationId xmlns:a16="http://schemas.microsoft.com/office/drawing/2014/main" id="{CFD19C5E-0506-1A41-8645-C0DF28CF05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BF77-5CB6-194D-A3AD-AA982EBCC423}"/>
              </a:ext>
            </a:extLst>
          </p:cNvPr>
          <p:cNvSpPr>
            <a:spLocks noGrp="1"/>
          </p:cNvSpPr>
          <p:nvPr>
            <p:ph type="sldNum" sz="quarter" idx="12"/>
          </p:nvPr>
        </p:nvSpPr>
        <p:spPr/>
        <p:txBody>
          <a:bodyPr/>
          <a:lstStyle/>
          <a:p>
            <a:fld id="{475DD01F-83B9-9C48-84ED-F265EC84A76C}" type="slidenum">
              <a:rPr lang="en-US" smtClean="0"/>
              <a:t>‹#›</a:t>
            </a:fld>
            <a:endParaRPr lang="en-US"/>
          </a:p>
        </p:txBody>
      </p:sp>
    </p:spTree>
    <p:extLst>
      <p:ext uri="{BB962C8B-B14F-4D97-AF65-F5344CB8AC3E}">
        <p14:creationId xmlns:p14="http://schemas.microsoft.com/office/powerpoint/2010/main" val="3594286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C5AA9F-2037-904B-A7D2-4025F652A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963AF6-6505-104D-9061-E0B4B34C1D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55897E-A9E0-AA4D-B627-0CF22C9366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A0C125-2532-3641-B876-7455AA778F23}" type="datetimeFigureOut">
              <a:rPr lang="en-US" smtClean="0"/>
              <a:t>4/12/2022</a:t>
            </a:fld>
            <a:endParaRPr lang="en-US"/>
          </a:p>
        </p:txBody>
      </p:sp>
      <p:sp>
        <p:nvSpPr>
          <p:cNvPr id="5" name="Footer Placeholder 4">
            <a:extLst>
              <a:ext uri="{FF2B5EF4-FFF2-40B4-BE49-F238E27FC236}">
                <a16:creationId xmlns:a16="http://schemas.microsoft.com/office/drawing/2014/main" id="{F139A611-48EC-E345-9B6E-FE7109E621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3F73C8-FB9E-FC44-B6B6-A059FA6A5D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5DD01F-83B9-9C48-84ED-F265EC84A76C}" type="slidenum">
              <a:rPr lang="en-US" smtClean="0"/>
              <a:t>‹#›</a:t>
            </a:fld>
            <a:endParaRPr lang="en-US"/>
          </a:p>
        </p:txBody>
      </p:sp>
    </p:spTree>
    <p:extLst>
      <p:ext uri="{BB962C8B-B14F-4D97-AF65-F5344CB8AC3E}">
        <p14:creationId xmlns:p14="http://schemas.microsoft.com/office/powerpoint/2010/main" val="1637996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b="0" i="0" kern="1200">
          <a:solidFill>
            <a:schemeClr val="tx1"/>
          </a:solidFill>
          <a:latin typeface="Helvetica Neue Thin" panose="020B0403020202020204" pitchFamily="34" charset="0"/>
          <a:ea typeface="Helvetica Neue Thin" panose="020B0403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Neue Thin" panose="020B0403020202020204" pitchFamily="34" charset="0"/>
          <a:ea typeface="Helvetica Neue Thin" panose="020B0403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Neue Thin" panose="020B0403020202020204" pitchFamily="34" charset="0"/>
          <a:ea typeface="Helvetica Neue Thin" panose="020B0403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Neue Thin" panose="020B0403020202020204" pitchFamily="34" charset="0"/>
          <a:ea typeface="Helvetica Neue Thin" panose="020B0403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Thin" panose="020B0403020202020204" pitchFamily="34" charset="0"/>
          <a:ea typeface="Helvetica Neue Thin" panose="020B0403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Neue Thin" panose="020B0403020202020204" pitchFamily="34" charset="0"/>
          <a:ea typeface="Helvetica Neue Thin" panose="020B0403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ctrTitle"/>
          </p:nvPr>
        </p:nvSpPr>
        <p:spPr>
          <a:xfrm>
            <a:off x="892504" y="2543960"/>
            <a:ext cx="10996435" cy="1587500"/>
          </a:xfrm>
          <a:prstGeom prst="rect">
            <a:avLst/>
          </a:prstGeom>
        </p:spPr>
        <p:txBody>
          <a:bodyPr spcFirstLastPara="1" vert="horz" wrap="square" lIns="121900" tIns="121900" rIns="121900" bIns="121900" rtlCol="0" anchor="ctr" anchorCtr="0">
            <a:noAutofit/>
          </a:bodyPr>
          <a:lstStyle/>
          <a:p>
            <a:pPr>
              <a:lnSpc>
                <a:spcPct val="100000"/>
              </a:lnSpc>
            </a:pPr>
            <a:r>
              <a:rPr lang="en-US" sz="6600">
                <a:cs typeface="Calibri Light"/>
              </a:rPr>
              <a:t>Technik </a:t>
            </a:r>
            <a:r>
              <a:rPr lang="en-US" sz="6600" err="1">
                <a:cs typeface="Calibri Light"/>
              </a:rPr>
              <a:t>Tage</a:t>
            </a:r>
            <a:r>
              <a:rPr lang="en-US" sz="6600">
                <a:cs typeface="Calibri Light"/>
              </a:rPr>
              <a:t> 2022 </a:t>
            </a:r>
            <a:br>
              <a:rPr lang="en-US" sz="6600">
                <a:cs typeface="Calibri Light"/>
              </a:rPr>
            </a:br>
            <a:r>
              <a:rPr lang="en-US" sz="4000" err="1">
                <a:solidFill>
                  <a:srgbClr val="F1AE2B"/>
                </a:solidFill>
                <a:cs typeface="Calibri Light"/>
              </a:rPr>
              <a:t>Kantonsschule</a:t>
            </a:r>
            <a:r>
              <a:rPr lang="en-US" sz="4000">
                <a:solidFill>
                  <a:srgbClr val="F1AE2B"/>
                </a:solidFill>
                <a:cs typeface="Calibri Light"/>
              </a:rPr>
              <a:t> Hottingen, Zürich</a:t>
            </a:r>
            <a:endParaRPr lang="en-US" sz="4000"/>
          </a:p>
        </p:txBody>
      </p:sp>
    </p:spTree>
    <p:extLst>
      <p:ext uri="{BB962C8B-B14F-4D97-AF65-F5344CB8AC3E}">
        <p14:creationId xmlns:p14="http://schemas.microsoft.com/office/powerpoint/2010/main" val="72493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E15EB-6991-D84C-8FC7-51EAB3E43F86}"/>
              </a:ext>
            </a:extLst>
          </p:cNvPr>
          <p:cNvSpPr>
            <a:spLocks noGrp="1"/>
          </p:cNvSpPr>
          <p:nvPr>
            <p:ph type="ctrTitle"/>
          </p:nvPr>
        </p:nvSpPr>
        <p:spPr>
          <a:xfrm>
            <a:off x="1045132" y="2569954"/>
            <a:ext cx="9402842" cy="1546400"/>
          </a:xfrm>
        </p:spPr>
        <p:txBody>
          <a:bodyPr>
            <a:normAutofit fontScale="90000"/>
          </a:bodyPr>
          <a:lstStyle/>
          <a:p>
            <a:r>
              <a:rPr lang="en-CH"/>
              <a:t>Was ist </a:t>
            </a:r>
            <a:r>
              <a:rPr lang="en-US" err="1"/>
              <a:t>Künstliche</a:t>
            </a:r>
            <a:r>
              <a:rPr lang="en-US"/>
              <a:t> </a:t>
            </a:r>
            <a:r>
              <a:rPr lang="en-US" err="1"/>
              <a:t>Intelligenz</a:t>
            </a:r>
            <a:r>
              <a:rPr lang="en-US"/>
              <a:t>?</a:t>
            </a:r>
            <a:r>
              <a:rPr lang="en-CH"/>
              <a:t> </a:t>
            </a:r>
          </a:p>
        </p:txBody>
      </p:sp>
    </p:spTree>
    <p:extLst>
      <p:ext uri="{BB962C8B-B14F-4D97-AF65-F5344CB8AC3E}">
        <p14:creationId xmlns:p14="http://schemas.microsoft.com/office/powerpoint/2010/main" val="4067794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5322401" cy="1143200"/>
          </a:xfrm>
        </p:spPr>
        <p:txBody>
          <a:bodyPr>
            <a:normAutofit fontScale="90000"/>
          </a:bodyPr>
          <a:lstStyle/>
          <a:p>
            <a:r>
              <a:rPr lang="en-CH"/>
              <a:t>Künstliche</a:t>
            </a:r>
            <a:br>
              <a:rPr lang="en-CH"/>
            </a:br>
            <a:r>
              <a:rPr lang="en-CH">
                <a:solidFill>
                  <a:srgbClr val="F1AE2B"/>
                </a:solidFill>
              </a:rPr>
              <a:t>Intelligenz - Definition</a:t>
            </a:r>
          </a:p>
        </p:txBody>
      </p:sp>
      <p:sp>
        <p:nvSpPr>
          <p:cNvPr id="4" name="TextBox 3">
            <a:extLst>
              <a:ext uri="{FF2B5EF4-FFF2-40B4-BE49-F238E27FC236}">
                <a16:creationId xmlns:a16="http://schemas.microsoft.com/office/drawing/2014/main" id="{A4A87213-311C-C345-88DD-67CCA2075B64}"/>
              </a:ext>
            </a:extLst>
          </p:cNvPr>
          <p:cNvSpPr txBox="1"/>
          <p:nvPr/>
        </p:nvSpPr>
        <p:spPr>
          <a:xfrm>
            <a:off x="1125900" y="2967335"/>
            <a:ext cx="9167750" cy="1200329"/>
          </a:xfrm>
          <a:prstGeom prst="rect">
            <a:avLst/>
          </a:prstGeom>
          <a:noFill/>
        </p:spPr>
        <p:txBody>
          <a:bodyPr wrap="square" rtlCol="0">
            <a:spAutoFit/>
          </a:bodyPr>
          <a:lstStyle/>
          <a:p>
            <a:r>
              <a:rPr lang="en-GB" i="1" err="1">
                <a:latin typeface="Helvetica Neue Light" panose="02000403000000020004" pitchFamily="2" charset="0"/>
                <a:ea typeface="Helvetica Neue Light" panose="02000403000000020004" pitchFamily="2" charset="0"/>
              </a:rPr>
              <a:t>Theorie</a:t>
            </a:r>
            <a:r>
              <a:rPr lang="en-GB" i="1">
                <a:latin typeface="Helvetica Neue Light" panose="02000403000000020004" pitchFamily="2" charset="0"/>
                <a:ea typeface="Helvetica Neue Light" panose="02000403000000020004" pitchFamily="2" charset="0"/>
              </a:rPr>
              <a:t> und </a:t>
            </a:r>
            <a:r>
              <a:rPr lang="en-GB" i="1" err="1">
                <a:latin typeface="Helvetica Neue Light" panose="02000403000000020004" pitchFamily="2" charset="0"/>
                <a:ea typeface="Helvetica Neue Light" panose="02000403000000020004" pitchFamily="2" charset="0"/>
              </a:rPr>
              <a:t>Entwicklung</a:t>
            </a:r>
            <a:r>
              <a:rPr lang="en-GB" i="1">
                <a:latin typeface="Helvetica Neue Light" panose="02000403000000020004" pitchFamily="2" charset="0"/>
                <a:ea typeface="Helvetica Neue Light" panose="02000403000000020004" pitchFamily="2" charset="0"/>
              </a:rPr>
              <a:t> von </a:t>
            </a:r>
            <a:r>
              <a:rPr lang="en-GB" i="1" err="1">
                <a:latin typeface="Helvetica Neue Light" panose="02000403000000020004" pitchFamily="2" charset="0"/>
                <a:ea typeface="Helvetica Neue Light" panose="02000403000000020004" pitchFamily="2" charset="0"/>
              </a:rPr>
              <a:t>Computersystemen</a:t>
            </a:r>
            <a:r>
              <a:rPr lang="en-GB" i="1">
                <a:latin typeface="Helvetica Neue Light" panose="02000403000000020004" pitchFamily="2" charset="0"/>
                <a:ea typeface="Helvetica Neue Light" panose="02000403000000020004" pitchFamily="2" charset="0"/>
              </a:rPr>
              <a:t>, die in der Lage </a:t>
            </a:r>
            <a:r>
              <a:rPr lang="en-GB" i="1" err="1">
                <a:latin typeface="Helvetica Neue Light" panose="02000403000000020004" pitchFamily="2" charset="0"/>
                <a:ea typeface="Helvetica Neue Light" panose="02000403000000020004" pitchFamily="2" charset="0"/>
              </a:rPr>
              <a:t>sind</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Aufgaben</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auszuführen</a:t>
            </a:r>
            <a:r>
              <a:rPr lang="en-GB" i="1">
                <a:latin typeface="Helvetica Neue Light" panose="02000403000000020004" pitchFamily="2" charset="0"/>
                <a:ea typeface="Helvetica Neue Light" panose="02000403000000020004" pitchFamily="2" charset="0"/>
              </a:rPr>
              <a:t>, die </a:t>
            </a:r>
            <a:r>
              <a:rPr lang="en-GB" i="1" err="1">
                <a:latin typeface="Helvetica Neue Light" panose="02000403000000020004" pitchFamily="2" charset="0"/>
                <a:ea typeface="Helvetica Neue Light" panose="02000403000000020004" pitchFamily="2" charset="0"/>
              </a:rPr>
              <a:t>normalerweise</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menschliche</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Intelligenz</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erfordern</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wie</a:t>
            </a:r>
            <a:r>
              <a:rPr lang="en-GB" i="1">
                <a:latin typeface="Helvetica Neue Light" panose="02000403000000020004" pitchFamily="2" charset="0"/>
                <a:ea typeface="Helvetica Neue Light" panose="02000403000000020004" pitchFamily="2" charset="0"/>
              </a:rPr>
              <a:t> z. B. </a:t>
            </a:r>
            <a:r>
              <a:rPr lang="en-GB" i="1" err="1">
                <a:latin typeface="Helvetica Neue Light" panose="02000403000000020004" pitchFamily="2" charset="0"/>
                <a:ea typeface="Helvetica Neue Light" panose="02000403000000020004" pitchFamily="2" charset="0"/>
              </a:rPr>
              <a:t>visuelle</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Wahrnehmung</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Spracherkennung</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Entscheidungsfindung</a:t>
            </a:r>
            <a:r>
              <a:rPr lang="en-GB" i="1">
                <a:latin typeface="Helvetica Neue Light" panose="02000403000000020004" pitchFamily="2" charset="0"/>
                <a:ea typeface="Helvetica Neue Light" panose="02000403000000020004" pitchFamily="2" charset="0"/>
              </a:rPr>
              <a:t> und </a:t>
            </a:r>
            <a:r>
              <a:rPr lang="en-GB" i="1" err="1">
                <a:latin typeface="Helvetica Neue Light" panose="02000403000000020004" pitchFamily="2" charset="0"/>
                <a:ea typeface="Helvetica Neue Light" panose="02000403000000020004" pitchFamily="2" charset="0"/>
              </a:rPr>
              <a:t>Übersetzung</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zwischen</a:t>
            </a:r>
            <a:r>
              <a:rPr lang="en-GB" i="1">
                <a:latin typeface="Helvetica Neue Light" panose="02000403000000020004" pitchFamily="2" charset="0"/>
                <a:ea typeface="Helvetica Neue Light" panose="02000403000000020004" pitchFamily="2" charset="0"/>
              </a:rPr>
              <a:t> </a:t>
            </a:r>
            <a:r>
              <a:rPr lang="en-GB" i="1" err="1">
                <a:latin typeface="Helvetica Neue Light" panose="02000403000000020004" pitchFamily="2" charset="0"/>
                <a:ea typeface="Helvetica Neue Light" panose="02000403000000020004" pitchFamily="2" charset="0"/>
              </a:rPr>
              <a:t>Sprachen</a:t>
            </a:r>
            <a:r>
              <a:rPr lang="en-GB" i="1">
                <a:latin typeface="Helvetica Neue Light" panose="02000403000000020004" pitchFamily="2" charset="0"/>
                <a:ea typeface="Helvetica Neue Light" panose="02000403000000020004" pitchFamily="2" charset="0"/>
              </a:rPr>
              <a:t>.</a:t>
            </a:r>
            <a:endParaRPr lang="en-CH" i="1">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3120203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6996823" cy="1143200"/>
          </a:xfrm>
        </p:spPr>
        <p:txBody>
          <a:bodyPr>
            <a:normAutofit fontScale="90000"/>
          </a:bodyPr>
          <a:lstStyle/>
          <a:p>
            <a:r>
              <a:rPr lang="en-CH"/>
              <a:t>Künstliche</a:t>
            </a:r>
            <a:br>
              <a:rPr lang="en-CH"/>
            </a:br>
            <a:r>
              <a:rPr lang="en-CH">
                <a:solidFill>
                  <a:srgbClr val="F1AE2B"/>
                </a:solidFill>
              </a:rPr>
              <a:t>Intelligenz – Das Hund Beispiel</a:t>
            </a:r>
          </a:p>
        </p:txBody>
      </p:sp>
      <p:pic>
        <p:nvPicPr>
          <p:cNvPr id="5" name="Picture 4">
            <a:extLst>
              <a:ext uri="{FF2B5EF4-FFF2-40B4-BE49-F238E27FC236}">
                <a16:creationId xmlns:a16="http://schemas.microsoft.com/office/drawing/2014/main" id="{E695EAD2-9A70-2B4D-8F88-4C98FF7F8504}"/>
              </a:ext>
            </a:extLst>
          </p:cNvPr>
          <p:cNvPicPr>
            <a:picLocks noChangeAspect="1"/>
          </p:cNvPicPr>
          <p:nvPr/>
        </p:nvPicPr>
        <p:blipFill>
          <a:blip r:embed="rId3"/>
          <a:stretch>
            <a:fillRect/>
          </a:stretch>
        </p:blipFill>
        <p:spPr>
          <a:xfrm>
            <a:off x="3188309" y="2115497"/>
            <a:ext cx="6337300" cy="4241800"/>
          </a:xfrm>
          <a:prstGeom prst="rect">
            <a:avLst/>
          </a:prstGeom>
        </p:spPr>
      </p:pic>
    </p:spTree>
    <p:extLst>
      <p:ext uri="{BB962C8B-B14F-4D97-AF65-F5344CB8AC3E}">
        <p14:creationId xmlns:p14="http://schemas.microsoft.com/office/powerpoint/2010/main" val="789183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8065602" cy="1143200"/>
          </a:xfrm>
        </p:spPr>
        <p:txBody>
          <a:bodyPr>
            <a:normAutofit fontScale="90000"/>
          </a:bodyPr>
          <a:lstStyle/>
          <a:p>
            <a:r>
              <a:rPr lang="en-CH"/>
              <a:t>Künstliche</a:t>
            </a:r>
            <a:br>
              <a:rPr lang="en-CH"/>
            </a:br>
            <a:r>
              <a:rPr lang="en-CH">
                <a:solidFill>
                  <a:srgbClr val="F1AE2B"/>
                </a:solidFill>
              </a:rPr>
              <a:t>Intelligenz – Im Grossen und Ganzen</a:t>
            </a:r>
          </a:p>
        </p:txBody>
      </p:sp>
      <p:pic>
        <p:nvPicPr>
          <p:cNvPr id="4" name="Picture 3">
            <a:extLst>
              <a:ext uri="{FF2B5EF4-FFF2-40B4-BE49-F238E27FC236}">
                <a16:creationId xmlns:a16="http://schemas.microsoft.com/office/drawing/2014/main" id="{CF1C76F7-8BBB-514C-A0EA-FB4D2EF613DB}"/>
              </a:ext>
            </a:extLst>
          </p:cNvPr>
          <p:cNvPicPr>
            <a:picLocks noChangeAspect="1"/>
          </p:cNvPicPr>
          <p:nvPr/>
        </p:nvPicPr>
        <p:blipFill>
          <a:blip r:embed="rId3"/>
          <a:stretch>
            <a:fillRect/>
          </a:stretch>
        </p:blipFill>
        <p:spPr>
          <a:xfrm>
            <a:off x="1767703" y="2258126"/>
            <a:ext cx="8656593" cy="3679536"/>
          </a:xfrm>
          <a:prstGeom prst="rect">
            <a:avLst/>
          </a:prstGeom>
        </p:spPr>
      </p:pic>
    </p:spTree>
    <p:extLst>
      <p:ext uri="{BB962C8B-B14F-4D97-AF65-F5344CB8AC3E}">
        <p14:creationId xmlns:p14="http://schemas.microsoft.com/office/powerpoint/2010/main" val="21539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6996823" cy="1143200"/>
          </a:xfrm>
        </p:spPr>
        <p:txBody>
          <a:bodyPr>
            <a:normAutofit fontScale="90000"/>
          </a:bodyPr>
          <a:lstStyle/>
          <a:p>
            <a:r>
              <a:rPr lang="en-CH"/>
              <a:t>Künstliche</a:t>
            </a:r>
            <a:br>
              <a:rPr lang="en-CH"/>
            </a:br>
            <a:r>
              <a:rPr lang="en-CH">
                <a:solidFill>
                  <a:srgbClr val="F1AE2B"/>
                </a:solidFill>
              </a:rPr>
              <a:t>Intelligenz – Aber auch das … </a:t>
            </a:r>
          </a:p>
        </p:txBody>
      </p:sp>
      <p:pic>
        <p:nvPicPr>
          <p:cNvPr id="5" name="Picture 4">
            <a:extLst>
              <a:ext uri="{FF2B5EF4-FFF2-40B4-BE49-F238E27FC236}">
                <a16:creationId xmlns:a16="http://schemas.microsoft.com/office/drawing/2014/main" id="{DDBF880C-9993-BE44-8700-247EF745716C}"/>
              </a:ext>
            </a:extLst>
          </p:cNvPr>
          <p:cNvPicPr>
            <a:picLocks noChangeAspect="1"/>
          </p:cNvPicPr>
          <p:nvPr/>
        </p:nvPicPr>
        <p:blipFill>
          <a:blip r:embed="rId3"/>
          <a:stretch>
            <a:fillRect/>
          </a:stretch>
        </p:blipFill>
        <p:spPr>
          <a:xfrm>
            <a:off x="2465599" y="1895895"/>
            <a:ext cx="7260801" cy="4552407"/>
          </a:xfrm>
          <a:prstGeom prst="rect">
            <a:avLst/>
          </a:prstGeom>
        </p:spPr>
      </p:pic>
    </p:spTree>
    <p:extLst>
      <p:ext uri="{BB962C8B-B14F-4D97-AF65-F5344CB8AC3E}">
        <p14:creationId xmlns:p14="http://schemas.microsoft.com/office/powerpoint/2010/main" val="1642604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9063130" cy="1143200"/>
          </a:xfrm>
        </p:spPr>
        <p:txBody>
          <a:bodyPr>
            <a:normAutofit fontScale="90000"/>
          </a:bodyPr>
          <a:lstStyle/>
          <a:p>
            <a:r>
              <a:rPr lang="en-CH"/>
              <a:t>Künstliche </a:t>
            </a:r>
            <a:r>
              <a:rPr lang="en-CH">
                <a:solidFill>
                  <a:srgbClr val="201E44"/>
                </a:solidFill>
              </a:rPr>
              <a:t>Intelligenz</a:t>
            </a:r>
            <a:br>
              <a:rPr lang="en-CH">
                <a:solidFill>
                  <a:srgbClr val="F1AE2B"/>
                </a:solidFill>
              </a:rPr>
            </a:br>
            <a:r>
              <a:rPr lang="en-CH">
                <a:solidFill>
                  <a:srgbClr val="F1AE2B"/>
                </a:solidFill>
              </a:rPr>
              <a:t>AI, Machine Learning, und dann auch noch Deep Learning? </a:t>
            </a:r>
          </a:p>
        </p:txBody>
      </p:sp>
      <p:pic>
        <p:nvPicPr>
          <p:cNvPr id="4" name="Picture 3">
            <a:extLst>
              <a:ext uri="{FF2B5EF4-FFF2-40B4-BE49-F238E27FC236}">
                <a16:creationId xmlns:a16="http://schemas.microsoft.com/office/drawing/2014/main" id="{3F444465-B30A-B449-A1F1-EA5CBD0C5155}"/>
              </a:ext>
            </a:extLst>
          </p:cNvPr>
          <p:cNvPicPr>
            <a:picLocks noChangeAspect="1"/>
          </p:cNvPicPr>
          <p:nvPr/>
        </p:nvPicPr>
        <p:blipFill>
          <a:blip r:embed="rId3"/>
          <a:stretch>
            <a:fillRect/>
          </a:stretch>
        </p:blipFill>
        <p:spPr>
          <a:xfrm>
            <a:off x="2558555" y="2465805"/>
            <a:ext cx="7074890" cy="4051983"/>
          </a:xfrm>
          <a:prstGeom prst="rect">
            <a:avLst/>
          </a:prstGeom>
        </p:spPr>
      </p:pic>
    </p:spTree>
    <p:extLst>
      <p:ext uri="{BB962C8B-B14F-4D97-AF65-F5344CB8AC3E}">
        <p14:creationId xmlns:p14="http://schemas.microsoft.com/office/powerpoint/2010/main" val="2012047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9063130" cy="1143200"/>
          </a:xfrm>
        </p:spPr>
        <p:txBody>
          <a:bodyPr>
            <a:normAutofit fontScale="90000"/>
          </a:bodyPr>
          <a:lstStyle/>
          <a:p>
            <a:r>
              <a:rPr lang="en-CH"/>
              <a:t>Künstliche </a:t>
            </a:r>
            <a:r>
              <a:rPr lang="en-CH">
                <a:solidFill>
                  <a:srgbClr val="201E44"/>
                </a:solidFill>
              </a:rPr>
              <a:t>Intelligenz</a:t>
            </a:r>
            <a:br>
              <a:rPr lang="en-CH">
                <a:solidFill>
                  <a:srgbClr val="F1AE2B"/>
                </a:solidFill>
              </a:rPr>
            </a:br>
            <a:r>
              <a:rPr lang="en-CH">
                <a:solidFill>
                  <a:srgbClr val="F1AE2B"/>
                </a:solidFill>
              </a:rPr>
              <a:t>Machine Learning vs Deep Learning? </a:t>
            </a:r>
          </a:p>
        </p:txBody>
      </p:sp>
      <p:pic>
        <p:nvPicPr>
          <p:cNvPr id="5" name="Picture 4">
            <a:extLst>
              <a:ext uri="{FF2B5EF4-FFF2-40B4-BE49-F238E27FC236}">
                <a16:creationId xmlns:a16="http://schemas.microsoft.com/office/drawing/2014/main" id="{9E1DE399-2EEF-EB40-829C-EE548CCA0F52}"/>
              </a:ext>
            </a:extLst>
          </p:cNvPr>
          <p:cNvPicPr>
            <a:picLocks noChangeAspect="1"/>
          </p:cNvPicPr>
          <p:nvPr/>
        </p:nvPicPr>
        <p:blipFill>
          <a:blip r:embed="rId3"/>
          <a:stretch>
            <a:fillRect/>
          </a:stretch>
        </p:blipFill>
        <p:spPr>
          <a:xfrm>
            <a:off x="1985325" y="1949036"/>
            <a:ext cx="8221349" cy="4582391"/>
          </a:xfrm>
          <a:prstGeom prst="rect">
            <a:avLst/>
          </a:prstGeom>
        </p:spPr>
      </p:pic>
    </p:spTree>
    <p:extLst>
      <p:ext uri="{BB962C8B-B14F-4D97-AF65-F5344CB8AC3E}">
        <p14:creationId xmlns:p14="http://schemas.microsoft.com/office/powerpoint/2010/main" val="4226665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8440-5BAD-194D-9524-3717639E9F29}"/>
              </a:ext>
            </a:extLst>
          </p:cNvPr>
          <p:cNvSpPr>
            <a:spLocks noGrp="1"/>
          </p:cNvSpPr>
          <p:nvPr>
            <p:ph type="ctrTitle"/>
          </p:nvPr>
        </p:nvSpPr>
        <p:spPr>
          <a:xfrm>
            <a:off x="1101800" y="2025633"/>
            <a:ext cx="10393514" cy="1546400"/>
          </a:xfrm>
        </p:spPr>
        <p:txBody>
          <a:bodyPr>
            <a:normAutofit fontScale="90000"/>
          </a:bodyPr>
          <a:lstStyle/>
          <a:p>
            <a:r>
              <a:rPr lang="en-US" err="1">
                <a:solidFill>
                  <a:srgbClr val="F1AE2B"/>
                </a:solidFill>
                <a:latin typeface="Helvetica Neue Light" panose="02000403000000020004" pitchFamily="2" charset="0"/>
                <a:ea typeface="Helvetica Neue Light" panose="02000403000000020004" pitchFamily="2" charset="0"/>
              </a:rPr>
              <a:t>Welche</a:t>
            </a:r>
            <a:r>
              <a:rPr lang="en-US">
                <a:solidFill>
                  <a:srgbClr val="F1AE2B"/>
                </a:solidFill>
                <a:latin typeface="Helvetica Neue Light" panose="02000403000000020004" pitchFamily="2" charset="0"/>
                <a:ea typeface="Helvetica Neue Light" panose="02000403000000020004" pitchFamily="2" charset="0"/>
              </a:rPr>
              <a:t> Jobs </a:t>
            </a:r>
            <a:r>
              <a:rPr lang="en-US" err="1">
                <a:latin typeface="Helvetica Neue Light" panose="02000403000000020004" pitchFamily="2" charset="0"/>
                <a:ea typeface="Helvetica Neue Light" panose="02000403000000020004" pitchFamily="2" charset="0"/>
              </a:rPr>
              <a:t>gibt</a:t>
            </a:r>
            <a:r>
              <a:rPr lang="en-US">
                <a:latin typeface="Helvetica Neue Light" panose="02000403000000020004" pitchFamily="2" charset="0"/>
                <a:ea typeface="Helvetica Neue Light" panose="02000403000000020004" pitchFamily="2" charset="0"/>
              </a:rPr>
              <a:t> es </a:t>
            </a:r>
            <a:r>
              <a:rPr lang="en-US">
                <a:solidFill>
                  <a:schemeClr val="bg1"/>
                </a:solidFill>
                <a:latin typeface="Helvetica Neue Light" panose="02000403000000020004" pitchFamily="2" charset="0"/>
                <a:ea typeface="Helvetica Neue Light" panose="02000403000000020004" pitchFamily="2" charset="0"/>
              </a:rPr>
              <a:t>in </a:t>
            </a:r>
            <a:r>
              <a:rPr lang="en-US" err="1">
                <a:solidFill>
                  <a:schemeClr val="bg1"/>
                </a:solidFill>
                <a:latin typeface="Helvetica Neue Light" panose="02000403000000020004" pitchFamily="2" charset="0"/>
                <a:ea typeface="Helvetica Neue Light" panose="02000403000000020004" pitchFamily="2" charset="0"/>
              </a:rPr>
              <a:t>dieser</a:t>
            </a:r>
            <a:r>
              <a:rPr lang="en-US">
                <a:solidFill>
                  <a:schemeClr val="bg1"/>
                </a:solidFill>
                <a:latin typeface="Helvetica Neue Light" panose="02000403000000020004" pitchFamily="2" charset="0"/>
                <a:ea typeface="Helvetica Neue Light" panose="02000403000000020004" pitchFamily="2" charset="0"/>
              </a:rPr>
              <a:t> Branche </a:t>
            </a:r>
            <a:br>
              <a:rPr lang="en-US">
                <a:solidFill>
                  <a:schemeClr val="bg1"/>
                </a:solidFill>
                <a:latin typeface="Helvetica Neue Light" panose="02000403000000020004" pitchFamily="2" charset="0"/>
                <a:ea typeface="Helvetica Neue Light" panose="02000403000000020004" pitchFamily="2" charset="0"/>
              </a:rPr>
            </a:br>
            <a:r>
              <a:rPr lang="en-US">
                <a:solidFill>
                  <a:schemeClr val="bg1"/>
                </a:solidFill>
                <a:latin typeface="Helvetica Neue Light" panose="02000403000000020004" pitchFamily="2" charset="0"/>
                <a:ea typeface="Helvetica Neue Light" panose="02000403000000020004" pitchFamily="2" charset="0"/>
              </a:rPr>
              <a:t>und was </a:t>
            </a:r>
            <a:r>
              <a:rPr lang="en-US" err="1">
                <a:solidFill>
                  <a:schemeClr val="bg1"/>
                </a:solidFill>
                <a:latin typeface="Helvetica Neue Light" panose="02000403000000020004" pitchFamily="2" charset="0"/>
                <a:ea typeface="Helvetica Neue Light" panose="02000403000000020004" pitchFamily="2" charset="0"/>
              </a:rPr>
              <a:t>kann</a:t>
            </a:r>
            <a:r>
              <a:rPr lang="en-US">
                <a:solidFill>
                  <a:schemeClr val="bg1"/>
                </a:solidFill>
                <a:latin typeface="Helvetica Neue Light" panose="02000403000000020004" pitchFamily="2" charset="0"/>
                <a:ea typeface="Helvetica Neue Light" panose="02000403000000020004" pitchFamily="2" charset="0"/>
              </a:rPr>
              <a:t> ich </a:t>
            </a:r>
            <a:r>
              <a:rPr lang="en-US" err="1">
                <a:solidFill>
                  <a:schemeClr val="bg1"/>
                </a:solidFill>
                <a:latin typeface="Helvetica Neue Light" panose="02000403000000020004" pitchFamily="2" charset="0"/>
                <a:ea typeface="Helvetica Neue Light" panose="02000403000000020004" pitchFamily="2" charset="0"/>
              </a:rPr>
              <a:t>machen</a:t>
            </a:r>
            <a:r>
              <a:rPr lang="en-US">
                <a:solidFill>
                  <a:schemeClr val="bg1"/>
                </a:solidFill>
                <a:latin typeface="Helvetica Neue Light" panose="02000403000000020004" pitchFamily="2" charset="0"/>
                <a:ea typeface="Helvetica Neue Light" panose="02000403000000020004" pitchFamily="2" charset="0"/>
              </a:rPr>
              <a:t> um </a:t>
            </a:r>
            <a:r>
              <a:rPr lang="en-US" err="1">
                <a:solidFill>
                  <a:schemeClr val="bg1"/>
                </a:solidFill>
                <a:latin typeface="Helvetica Neue Light" panose="02000403000000020004" pitchFamily="2" charset="0"/>
                <a:ea typeface="Helvetica Neue Light" panose="02000403000000020004" pitchFamily="2" charset="0"/>
              </a:rPr>
              <a:t>dorthin</a:t>
            </a:r>
            <a:r>
              <a:rPr lang="en-US">
                <a:solidFill>
                  <a:schemeClr val="bg1"/>
                </a:solidFill>
                <a:latin typeface="Helvetica Neue Light" panose="02000403000000020004" pitchFamily="2" charset="0"/>
                <a:ea typeface="Helvetica Neue Light" panose="02000403000000020004" pitchFamily="2" charset="0"/>
              </a:rPr>
              <a:t> </a:t>
            </a:r>
            <a:r>
              <a:rPr lang="en-US" err="1">
                <a:solidFill>
                  <a:schemeClr val="bg1"/>
                </a:solidFill>
                <a:latin typeface="Helvetica Neue Light" panose="02000403000000020004" pitchFamily="2" charset="0"/>
                <a:ea typeface="Helvetica Neue Light" panose="02000403000000020004" pitchFamily="2" charset="0"/>
              </a:rPr>
              <a:t>zu</a:t>
            </a:r>
            <a:r>
              <a:rPr lang="en-US">
                <a:solidFill>
                  <a:schemeClr val="bg1"/>
                </a:solidFill>
                <a:latin typeface="Helvetica Neue Light" panose="02000403000000020004" pitchFamily="2" charset="0"/>
                <a:ea typeface="Helvetica Neue Light" panose="02000403000000020004" pitchFamily="2" charset="0"/>
              </a:rPr>
              <a:t> </a:t>
            </a:r>
            <a:r>
              <a:rPr lang="en-US" err="1">
                <a:solidFill>
                  <a:schemeClr val="bg1"/>
                </a:solidFill>
                <a:latin typeface="Helvetica Neue Light" panose="02000403000000020004" pitchFamily="2" charset="0"/>
                <a:ea typeface="Helvetica Neue Light" panose="02000403000000020004" pitchFamily="2" charset="0"/>
              </a:rPr>
              <a:t>kommen</a:t>
            </a:r>
            <a:r>
              <a:rPr lang="en-US">
                <a:solidFill>
                  <a:schemeClr val="bg1"/>
                </a:solidFill>
                <a:latin typeface="Helvetica Neue Light" panose="02000403000000020004" pitchFamily="2" charset="0"/>
                <a:ea typeface="Helvetica Neue Light" panose="02000403000000020004" pitchFamily="2" charset="0"/>
              </a:rPr>
              <a:t>?   </a:t>
            </a:r>
          </a:p>
        </p:txBody>
      </p:sp>
    </p:spTree>
    <p:extLst>
      <p:ext uri="{BB962C8B-B14F-4D97-AF65-F5344CB8AC3E}">
        <p14:creationId xmlns:p14="http://schemas.microsoft.com/office/powerpoint/2010/main" val="772885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Welche</a:t>
            </a:r>
            <a:br>
              <a:rPr lang="en-CH"/>
            </a:br>
            <a:r>
              <a:rPr lang="en-CH">
                <a:solidFill>
                  <a:srgbClr val="F1AE2B"/>
                </a:solidFill>
              </a:rPr>
              <a:t>Jobs?</a:t>
            </a:r>
          </a:p>
        </p:txBody>
      </p:sp>
      <p:sp>
        <p:nvSpPr>
          <p:cNvPr id="4" name="TextBox 3">
            <a:extLst>
              <a:ext uri="{FF2B5EF4-FFF2-40B4-BE49-F238E27FC236}">
                <a16:creationId xmlns:a16="http://schemas.microsoft.com/office/drawing/2014/main" id="{EECFEF5E-C58E-564C-8869-A5C078AE580E}"/>
              </a:ext>
            </a:extLst>
          </p:cNvPr>
          <p:cNvSpPr txBox="1"/>
          <p:nvPr/>
        </p:nvSpPr>
        <p:spPr>
          <a:xfrm>
            <a:off x="736271" y="1923803"/>
            <a:ext cx="10545288" cy="3970318"/>
          </a:xfrm>
          <a:prstGeom prst="rect">
            <a:avLst/>
          </a:prstGeom>
          <a:noFill/>
        </p:spPr>
        <p:txBody>
          <a:bodyPr wrap="square" rtlCol="0">
            <a:spAutoFit/>
          </a:bodyPr>
          <a:lstStyle/>
          <a:p>
            <a:r>
              <a:rPr lang="de-CH">
                <a:solidFill>
                  <a:srgbClr val="F1AE2B"/>
                </a:solidFill>
                <a:latin typeface="Helvetica Neue Light" panose="02000403000000020004" pitchFamily="2" charset="0"/>
                <a:ea typeface="Helvetica Neue Light" panose="02000403000000020004" pitchFamily="2" charset="0"/>
              </a:rPr>
              <a:t>SOFTWARE ENGINEER-IN</a:t>
            </a:r>
            <a:endParaRPr lang="de-CH">
              <a:latin typeface="Helvetica Neue Light" panose="02000403000000020004" pitchFamily="2" charset="0"/>
              <a:ea typeface="Helvetica Neue Light" panose="02000403000000020004" pitchFamily="2" charset="0"/>
            </a:endParaRPr>
          </a:p>
          <a:p>
            <a:endParaRPr lang="de-CH">
              <a:latin typeface="Helvetica Neue Light" panose="02000403000000020004" pitchFamily="2" charset="0"/>
              <a:ea typeface="Helvetica Neue Light" panose="02000403000000020004" pitchFamily="2" charset="0"/>
            </a:endParaRPr>
          </a:p>
          <a:p>
            <a:r>
              <a:rPr lang="de-CH">
                <a:solidFill>
                  <a:srgbClr val="F1AE2B"/>
                </a:solidFill>
                <a:latin typeface="Helvetica Neue Light" panose="02000403000000020004" pitchFamily="2" charset="0"/>
                <a:ea typeface="Helvetica Neue Light" panose="02000403000000020004" pitchFamily="2" charset="0"/>
              </a:rPr>
              <a:t>WEB DESIGNER-IN</a:t>
            </a:r>
          </a:p>
          <a:p>
            <a:endParaRPr lang="de-CH">
              <a:solidFill>
                <a:srgbClr val="F1AE2B"/>
              </a:solidFill>
              <a:latin typeface="Helvetica Neue Light" panose="02000403000000020004" pitchFamily="2" charset="0"/>
              <a:ea typeface="Helvetica Neue Light" panose="02000403000000020004" pitchFamily="2" charset="0"/>
            </a:endParaRPr>
          </a:p>
          <a:p>
            <a:r>
              <a:rPr lang="de-CH">
                <a:solidFill>
                  <a:srgbClr val="F1AE2B"/>
                </a:solidFill>
                <a:latin typeface="Helvetica Neue Light" panose="02000403000000020004" pitchFamily="2" charset="0"/>
                <a:ea typeface="Helvetica Neue Light" panose="02000403000000020004" pitchFamily="2" charset="0"/>
              </a:rPr>
              <a:t>GRAFIKER-IN</a:t>
            </a:r>
          </a:p>
          <a:p>
            <a:endParaRPr lang="de-CH">
              <a:solidFill>
                <a:srgbClr val="F1AE2B"/>
              </a:solidFill>
              <a:latin typeface="Helvetica Neue Light" panose="02000403000000020004" pitchFamily="2" charset="0"/>
              <a:ea typeface="Helvetica Neue Light" panose="02000403000000020004" pitchFamily="2" charset="0"/>
            </a:endParaRPr>
          </a:p>
          <a:p>
            <a:r>
              <a:rPr lang="de-CH">
                <a:solidFill>
                  <a:srgbClr val="F1AE2B"/>
                </a:solidFill>
                <a:latin typeface="Helvetica Neue Light" panose="02000403000000020004" pitchFamily="2" charset="0"/>
                <a:ea typeface="Helvetica Neue Light" panose="02000403000000020004" pitchFamily="2" charset="0"/>
              </a:rPr>
              <a:t>DATENBANK-ADMINISTRATOR</a:t>
            </a:r>
          </a:p>
          <a:p>
            <a:endParaRPr lang="de-CH">
              <a:solidFill>
                <a:srgbClr val="F1AE2B"/>
              </a:solidFill>
              <a:latin typeface="Helvetica Neue Light" panose="02000403000000020004" pitchFamily="2" charset="0"/>
              <a:ea typeface="Helvetica Neue Light" panose="02000403000000020004" pitchFamily="2" charset="0"/>
            </a:endParaRPr>
          </a:p>
          <a:p>
            <a:r>
              <a:rPr lang="de-CH">
                <a:solidFill>
                  <a:srgbClr val="F1AE2B"/>
                </a:solidFill>
                <a:latin typeface="Helvetica Neue Light" panose="02000403000000020004" pitchFamily="2" charset="0"/>
                <a:ea typeface="Helvetica Neue Light" panose="02000403000000020004" pitchFamily="2" charset="0"/>
              </a:rPr>
              <a:t>UX-DESIGNER-IN</a:t>
            </a:r>
          </a:p>
          <a:p>
            <a:endParaRPr lang="de-CH">
              <a:solidFill>
                <a:srgbClr val="F1AE2B"/>
              </a:solidFill>
              <a:latin typeface="Helvetica Neue Light" panose="02000403000000020004" pitchFamily="2" charset="0"/>
              <a:ea typeface="Helvetica Neue Light" panose="02000403000000020004" pitchFamily="2" charset="0"/>
            </a:endParaRPr>
          </a:p>
          <a:p>
            <a:r>
              <a:rPr lang="de-CH">
                <a:solidFill>
                  <a:srgbClr val="F1AE2B"/>
                </a:solidFill>
                <a:latin typeface="Helvetica Neue Light" panose="02000403000000020004" pitchFamily="2" charset="0"/>
                <a:ea typeface="Helvetica Neue Light" panose="02000403000000020004" pitchFamily="2" charset="0"/>
              </a:rPr>
              <a:t>WEB –CONTENT-MANAGER-IN</a:t>
            </a:r>
          </a:p>
          <a:p>
            <a:endParaRPr lang="de-CH">
              <a:solidFill>
                <a:srgbClr val="F1AE2B"/>
              </a:solidFill>
              <a:latin typeface="Helvetica Neue Light" panose="02000403000000020004" pitchFamily="2" charset="0"/>
              <a:ea typeface="Helvetica Neue Light" panose="02000403000000020004" pitchFamily="2" charset="0"/>
            </a:endParaRPr>
          </a:p>
          <a:p>
            <a:r>
              <a:rPr lang="de-CH">
                <a:latin typeface="Helvetica Neue Light" panose="02000403000000020004" pitchFamily="2" charset="0"/>
                <a:ea typeface="Helvetica Neue Light" panose="02000403000000020004" pitchFamily="2" charset="0"/>
              </a:rPr>
              <a:t>… und vieles mehr! </a:t>
            </a:r>
          </a:p>
          <a:p>
            <a:endParaRPr lang="de-CH">
              <a:solidFill>
                <a:srgbClr val="F1AE2B"/>
              </a:solidFill>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1173250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a:xfrm>
            <a:off x="1125899" y="563333"/>
            <a:ext cx="6901819" cy="1143200"/>
          </a:xfrm>
        </p:spPr>
        <p:txBody>
          <a:bodyPr>
            <a:normAutofit fontScale="90000"/>
          </a:bodyPr>
          <a:lstStyle/>
          <a:p>
            <a:r>
              <a:rPr lang="en-CH"/>
              <a:t>Welche</a:t>
            </a:r>
            <a:br>
              <a:rPr lang="en-CH"/>
            </a:br>
            <a:r>
              <a:rPr lang="en-CH">
                <a:solidFill>
                  <a:srgbClr val="F1AE2B"/>
                </a:solidFill>
              </a:rPr>
              <a:t>Jobs – Mobile App Design?</a:t>
            </a:r>
          </a:p>
        </p:txBody>
      </p:sp>
      <p:sp>
        <p:nvSpPr>
          <p:cNvPr id="4" name="TextBox 3">
            <a:extLst>
              <a:ext uri="{FF2B5EF4-FFF2-40B4-BE49-F238E27FC236}">
                <a16:creationId xmlns:a16="http://schemas.microsoft.com/office/drawing/2014/main" id="{EECFEF5E-C58E-564C-8869-A5C078AE580E}"/>
              </a:ext>
            </a:extLst>
          </p:cNvPr>
          <p:cNvSpPr txBox="1"/>
          <p:nvPr/>
        </p:nvSpPr>
        <p:spPr>
          <a:xfrm>
            <a:off x="736271" y="1923803"/>
            <a:ext cx="10545288" cy="923330"/>
          </a:xfrm>
          <a:prstGeom prst="rect">
            <a:avLst/>
          </a:prstGeom>
          <a:noFill/>
        </p:spPr>
        <p:txBody>
          <a:bodyPr wrap="square" rtlCol="0">
            <a:spAutoFit/>
          </a:bodyPr>
          <a:lstStyle/>
          <a:p>
            <a:pPr marL="285750" indent="-285750">
              <a:buFont typeface="Arial" panose="020B0604020202020204" pitchFamily="34" charset="0"/>
              <a:buChar char="•"/>
            </a:pPr>
            <a:r>
              <a:rPr lang="de-CH">
                <a:latin typeface="Helvetica Neue Light" panose="02000403000000020004" pitchFamily="2" charset="0"/>
                <a:ea typeface="Helvetica Neue Light" panose="02000403000000020004" pitchFamily="2" charset="0"/>
              </a:rPr>
              <a:t>Der Arbeitsmarkt für IT-Spezialisten allgemein ist für Bewerber weiterhin ausgesprochen günstig. Im Vergleich zum Vorjahr ist bei den Stellenangeboten insgesamt </a:t>
            </a:r>
            <a:r>
              <a:rPr lang="de-CH">
                <a:solidFill>
                  <a:srgbClr val="F1AE2B"/>
                </a:solidFill>
                <a:latin typeface="Helvetica Neue Light" panose="02000403000000020004" pitchFamily="2" charset="0"/>
                <a:ea typeface="Helvetica Neue Light" panose="02000403000000020004" pitchFamily="2" charset="0"/>
              </a:rPr>
              <a:t>eine Zunahme um 7,8% </a:t>
            </a:r>
            <a:r>
              <a:rPr lang="de-CH">
                <a:latin typeface="Helvetica Neue Light" panose="02000403000000020004" pitchFamily="2" charset="0"/>
                <a:ea typeface="Helvetica Neue Light" panose="02000403000000020004" pitchFamily="2" charset="0"/>
              </a:rPr>
              <a:t>zu verzeichnen</a:t>
            </a:r>
          </a:p>
          <a:p>
            <a:pPr marL="285750" indent="-285750">
              <a:buFont typeface="Arial" panose="020B0604020202020204" pitchFamily="34" charset="0"/>
              <a:buChar char="•"/>
            </a:pPr>
            <a:endParaRPr lang="de-CH">
              <a:latin typeface="Helvetica Neue Light" panose="02000403000000020004" pitchFamily="2" charset="0"/>
              <a:ea typeface="Helvetica Neue Light" panose="02000403000000020004" pitchFamily="2" charset="0"/>
            </a:endParaRPr>
          </a:p>
        </p:txBody>
      </p:sp>
      <p:pic>
        <p:nvPicPr>
          <p:cNvPr id="1028" name="Picture 4" descr="Web-Entwickler / Web Developer: Beschreibung des Berufsbildes und von  Weiterbildungsmöglichkeiten">
            <a:extLst>
              <a:ext uri="{FF2B5EF4-FFF2-40B4-BE49-F238E27FC236}">
                <a16:creationId xmlns:a16="http://schemas.microsoft.com/office/drawing/2014/main" id="{CED8201A-562D-694A-9CD2-23DFBE0E11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8483" y="3429000"/>
            <a:ext cx="8855034" cy="2726843"/>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281E3E1-9577-4E43-998A-200A0F2EE88D}"/>
              </a:ext>
            </a:extLst>
          </p:cNvPr>
          <p:cNvSpPr/>
          <p:nvPr/>
        </p:nvSpPr>
        <p:spPr>
          <a:xfrm>
            <a:off x="2505694" y="3598223"/>
            <a:ext cx="1947553" cy="10094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H" sz="6000" b="1">
                <a:solidFill>
                  <a:srgbClr val="5D7683"/>
                </a:solidFill>
              </a:rPr>
              <a:t>APP</a:t>
            </a:r>
            <a:endParaRPr lang="en-CH" sz="6600" b="1">
              <a:solidFill>
                <a:srgbClr val="5D7683"/>
              </a:solidFill>
            </a:endParaRPr>
          </a:p>
        </p:txBody>
      </p:sp>
    </p:spTree>
    <p:extLst>
      <p:ext uri="{BB962C8B-B14F-4D97-AF65-F5344CB8AC3E}">
        <p14:creationId xmlns:p14="http://schemas.microsoft.com/office/powerpoint/2010/main" val="1720202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1125899" y="563333"/>
            <a:ext cx="6949321" cy="1143200"/>
          </a:xfrm>
          <a:prstGeom prst="rect">
            <a:avLst/>
          </a:prstGeom>
        </p:spPr>
        <p:txBody>
          <a:bodyPr spcFirstLastPara="1" vert="horz" wrap="square" lIns="121900" tIns="121900" rIns="121900" bIns="121900" rtlCol="0" anchor="t" anchorCtr="0">
            <a:noAutofit/>
          </a:bodyPr>
          <a:lstStyle/>
          <a:p>
            <a:r>
              <a:rPr lang="en-US"/>
              <a:t>Workshop </a:t>
            </a:r>
            <a:r>
              <a:rPr lang="en-US" err="1"/>
              <a:t>Künstliche</a:t>
            </a:r>
            <a:r>
              <a:rPr lang="en-US"/>
              <a:t> </a:t>
            </a:r>
            <a:r>
              <a:rPr lang="en-US" err="1"/>
              <a:t>Intelligenz</a:t>
            </a:r>
            <a:r>
              <a:rPr lang="en-US"/>
              <a:t> - </a:t>
            </a:r>
            <a:r>
              <a:rPr lang="en-US">
                <a:solidFill>
                  <a:srgbClr val="F1AE2B"/>
                </a:solidFill>
              </a:rPr>
              <a:t>Agenda</a:t>
            </a:r>
          </a:p>
        </p:txBody>
      </p:sp>
      <p:sp>
        <p:nvSpPr>
          <p:cNvPr id="85" name="Google Shape;85;p16"/>
          <p:cNvSpPr txBox="1">
            <a:spLocks noGrp="1"/>
          </p:cNvSpPr>
          <p:nvPr>
            <p:ph type="body" idx="2"/>
          </p:nvPr>
        </p:nvSpPr>
        <p:spPr>
          <a:xfrm>
            <a:off x="1125899" y="2195000"/>
            <a:ext cx="9020324" cy="3664800"/>
          </a:xfrm>
          <a:prstGeom prst="rect">
            <a:avLst/>
          </a:prstGeom>
        </p:spPr>
        <p:txBody>
          <a:bodyPr spcFirstLastPara="1" vert="horz" wrap="square" lIns="121900" tIns="121900" rIns="121900" bIns="121900" rtlCol="0" anchor="t" anchorCtr="0">
            <a:noAutofit/>
          </a:bodyPr>
          <a:lstStyle/>
          <a:p>
            <a:pPr marL="342900" indent="-342900">
              <a:buClr>
                <a:schemeClr val="dk1"/>
              </a:buClr>
              <a:buSzPts val="1100"/>
              <a:buFont typeface="+mj-lt"/>
              <a:buAutoNum type="arabicPeriod"/>
            </a:pPr>
            <a:r>
              <a:rPr lang="de-CH" sz="1800">
                <a:solidFill>
                  <a:srgbClr val="000000"/>
                </a:solidFill>
              </a:rPr>
              <a:t>Einführung</a:t>
            </a:r>
          </a:p>
          <a:p>
            <a:pPr marL="342900" indent="-342900">
              <a:buClr>
                <a:schemeClr val="dk1"/>
              </a:buClr>
              <a:buSzPts val="1100"/>
              <a:buFont typeface="+mj-lt"/>
              <a:buAutoNum type="arabicPeriod"/>
            </a:pPr>
            <a:r>
              <a:rPr lang="de-CH" sz="1800">
                <a:solidFill>
                  <a:srgbClr val="000000"/>
                </a:solidFill>
              </a:rPr>
              <a:t>Einführung zum Thema: Künstliche Intelligenz</a:t>
            </a:r>
          </a:p>
          <a:p>
            <a:pPr marL="342900" indent="-342900">
              <a:buClr>
                <a:schemeClr val="dk1"/>
              </a:buClr>
              <a:buSzPts val="1100"/>
              <a:buFont typeface="+mj-lt"/>
              <a:buAutoNum type="arabicPeriod"/>
            </a:pPr>
            <a:r>
              <a:rPr lang="de-CH" sz="1800">
                <a:solidFill>
                  <a:srgbClr val="000000"/>
                </a:solidFill>
              </a:rPr>
              <a:t>Links für heute: https://</a:t>
            </a:r>
            <a:r>
              <a:rPr lang="de-CH" sz="1800" err="1">
                <a:solidFill>
                  <a:srgbClr val="000000"/>
                </a:solidFill>
              </a:rPr>
              <a:t>github.com</a:t>
            </a:r>
            <a:r>
              <a:rPr lang="de-CH" sz="1800">
                <a:solidFill>
                  <a:srgbClr val="000000"/>
                </a:solidFill>
              </a:rPr>
              <a:t>/</a:t>
            </a:r>
            <a:r>
              <a:rPr lang="de-CH" sz="1800" err="1">
                <a:solidFill>
                  <a:srgbClr val="000000"/>
                </a:solidFill>
              </a:rPr>
              <a:t>girlscodetoo-ch</a:t>
            </a:r>
            <a:r>
              <a:rPr lang="de-CH" sz="1800">
                <a:solidFill>
                  <a:srgbClr val="000000"/>
                </a:solidFill>
              </a:rPr>
              <a:t>/AI-Arts</a:t>
            </a:r>
          </a:p>
          <a:p>
            <a:pPr marL="342900" indent="-342900">
              <a:buClr>
                <a:schemeClr val="dk1"/>
              </a:buClr>
              <a:buSzPts val="1100"/>
              <a:buFont typeface="+mj-lt"/>
              <a:buAutoNum type="arabicPeriod"/>
            </a:pPr>
            <a:r>
              <a:rPr lang="de-CH" sz="1800">
                <a:solidFill>
                  <a:srgbClr val="000000"/>
                </a:solidFill>
              </a:rPr>
              <a:t>Start des Workshops</a:t>
            </a:r>
          </a:p>
          <a:p>
            <a:pPr marL="304792" indent="-304792">
              <a:buClr>
                <a:schemeClr val="dk1"/>
              </a:buClr>
              <a:buSzPts val="1100"/>
              <a:buFont typeface="Arial"/>
              <a:buAutoNum type="arabicPeriod"/>
            </a:pPr>
            <a:endParaRPr lang="de-CH" sz="1600">
              <a:solidFill>
                <a:srgbClr val="000000"/>
              </a:solidFill>
            </a:endParaRPr>
          </a:p>
          <a:p>
            <a:pPr marL="304792" indent="-304792">
              <a:buClr>
                <a:schemeClr val="dk1"/>
              </a:buClr>
              <a:buSzPts val="1100"/>
              <a:buFont typeface="Arial"/>
              <a:buAutoNum type="arabicPeriod"/>
            </a:pPr>
            <a:endParaRPr lang="de-CH" sz="1600">
              <a:solidFill>
                <a:srgbClr val="000000"/>
              </a:solidFill>
            </a:endParaRPr>
          </a:p>
        </p:txBody>
      </p:sp>
      <p:sp>
        <p:nvSpPr>
          <p:cNvPr id="88" name="Google Shape;88;p16"/>
          <p:cNvSpPr txBox="1">
            <a:spLocks noGrp="1"/>
          </p:cNvSpPr>
          <p:nvPr>
            <p:ph type="sldNum" idx="12"/>
          </p:nvPr>
        </p:nvSpPr>
        <p:spPr>
          <a:xfrm>
            <a:off x="11307445" y="6333135"/>
            <a:ext cx="731600" cy="524800"/>
          </a:xfrm>
          <a:prstGeom prst="rect">
            <a:avLst/>
          </a:prstGeom>
        </p:spPr>
        <p:txBody>
          <a:bodyPr spcFirstLastPara="1" vert="horz" wrap="square" lIns="121900" tIns="121900" rIns="121900" bIns="121900" rtlCol="0" anchor="t" anchorCtr="0">
            <a:noAutofit/>
          </a:bodyPr>
          <a:lstStyle/>
          <a:p>
            <a:fld id="{00000000-1234-1234-1234-123412341234}" type="slidenum">
              <a:rPr lang="en"/>
              <a:pPr/>
              <a:t>2</a:t>
            </a:fld>
            <a:endParaRPr/>
          </a:p>
        </p:txBody>
      </p:sp>
    </p:spTree>
    <p:extLst>
      <p:ext uri="{BB962C8B-B14F-4D97-AF65-F5344CB8AC3E}">
        <p14:creationId xmlns:p14="http://schemas.microsoft.com/office/powerpoint/2010/main" val="1531973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9"/>
          <p:cNvSpPr txBox="1">
            <a:spLocks noGrp="1"/>
          </p:cNvSpPr>
          <p:nvPr>
            <p:ph type="ctrTitle" idx="4294967295"/>
          </p:nvPr>
        </p:nvSpPr>
        <p:spPr>
          <a:xfrm>
            <a:off x="1047067" y="1882600"/>
            <a:ext cx="7152467" cy="1546400"/>
          </a:xfrm>
          <a:prstGeom prst="rect">
            <a:avLst/>
          </a:prstGeom>
        </p:spPr>
        <p:txBody>
          <a:bodyPr spcFirstLastPara="1" vert="horz" wrap="square" lIns="121900" tIns="121900" rIns="121900" bIns="121900" rtlCol="0" anchor="t" anchorCtr="0">
            <a:noAutofit/>
          </a:bodyPr>
          <a:lstStyle/>
          <a:p>
            <a:pPr>
              <a:spcBef>
                <a:spcPts val="0"/>
              </a:spcBef>
            </a:pPr>
            <a:r>
              <a:rPr lang="en" sz="12800" err="1">
                <a:solidFill>
                  <a:srgbClr val="FFFFFF"/>
                </a:solidFill>
              </a:rPr>
              <a:t>Danke</a:t>
            </a:r>
            <a:r>
              <a:rPr lang="en" sz="12800">
                <a:solidFill>
                  <a:srgbClr val="FFFFFF"/>
                </a:solidFill>
              </a:rPr>
              <a:t> you</a:t>
            </a:r>
            <a:endParaRPr sz="12800">
              <a:solidFill>
                <a:srgbClr val="FFFFFF"/>
              </a:solidFill>
            </a:endParaRPr>
          </a:p>
        </p:txBody>
      </p:sp>
      <p:sp>
        <p:nvSpPr>
          <p:cNvPr id="330" name="Google Shape;330;p39"/>
          <p:cNvSpPr txBox="1">
            <a:spLocks noGrp="1"/>
          </p:cNvSpPr>
          <p:nvPr>
            <p:ph type="subTitle" idx="4294967295"/>
          </p:nvPr>
        </p:nvSpPr>
        <p:spPr>
          <a:xfrm>
            <a:off x="1218597" y="3604335"/>
            <a:ext cx="7127235" cy="2991200"/>
          </a:xfrm>
          <a:prstGeom prst="rect">
            <a:avLst/>
          </a:prstGeom>
        </p:spPr>
        <p:txBody>
          <a:bodyPr spcFirstLastPara="1" vert="horz" wrap="square" lIns="121900" tIns="121900" rIns="121900" bIns="121900" rtlCol="0" anchor="t" anchorCtr="0">
            <a:noAutofit/>
          </a:bodyPr>
          <a:lstStyle/>
          <a:p>
            <a:pPr marL="0" indent="0">
              <a:spcBef>
                <a:spcPts val="800"/>
              </a:spcBef>
              <a:buNone/>
            </a:pPr>
            <a:r>
              <a:rPr lang="en" sz="4800" err="1">
                <a:solidFill>
                  <a:srgbClr val="000000"/>
                </a:solidFill>
              </a:rPr>
              <a:t>Fragen</a:t>
            </a:r>
            <a:r>
              <a:rPr lang="en" sz="4800">
                <a:solidFill>
                  <a:srgbClr val="000000"/>
                </a:solidFill>
              </a:rPr>
              <a:t>?</a:t>
            </a:r>
            <a:endParaRPr sz="4800">
              <a:solidFill>
                <a:srgbClr val="000000"/>
              </a:solidFill>
            </a:endParaRPr>
          </a:p>
        </p:txBody>
      </p:sp>
      <p:sp>
        <p:nvSpPr>
          <p:cNvPr id="332" name="Google Shape;332;p39"/>
          <p:cNvSpPr txBox="1">
            <a:spLocks noGrp="1"/>
          </p:cNvSpPr>
          <p:nvPr>
            <p:ph type="sldNum" idx="12"/>
          </p:nvPr>
        </p:nvSpPr>
        <p:spPr>
          <a:xfrm>
            <a:off x="11307445" y="6333135"/>
            <a:ext cx="731600" cy="524800"/>
          </a:xfrm>
          <a:prstGeom prst="rect">
            <a:avLst/>
          </a:prstGeom>
        </p:spPr>
        <p:txBody>
          <a:bodyPr spcFirstLastPara="1" vert="horz" wrap="square" lIns="121900" tIns="121900" rIns="121900" bIns="121900" rtlCol="0" anchor="t" anchorCtr="0">
            <a:noAutofit/>
          </a:bodyPr>
          <a:lstStyle/>
          <a:p>
            <a:fld id="{00000000-1234-1234-1234-123412341234}" type="slidenum">
              <a:rPr lang="en"/>
              <a:pPr/>
              <a:t>20</a:t>
            </a:fld>
            <a:endParaRPr/>
          </a:p>
        </p:txBody>
      </p:sp>
    </p:spTree>
    <p:extLst>
      <p:ext uri="{BB962C8B-B14F-4D97-AF65-F5344CB8AC3E}">
        <p14:creationId xmlns:p14="http://schemas.microsoft.com/office/powerpoint/2010/main" val="909961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Xenia</a:t>
            </a:r>
            <a:br>
              <a:rPr lang="en-CH"/>
            </a:br>
            <a:r>
              <a:rPr lang="en-CH">
                <a:solidFill>
                  <a:srgbClr val="F1AE2B"/>
                </a:solidFill>
              </a:rPr>
              <a:t>Augustin</a:t>
            </a:r>
          </a:p>
        </p:txBody>
      </p:sp>
      <p:sp>
        <p:nvSpPr>
          <p:cNvPr id="5" name="Rechteck 1">
            <a:extLst>
              <a:ext uri="{FF2B5EF4-FFF2-40B4-BE49-F238E27FC236}">
                <a16:creationId xmlns:a16="http://schemas.microsoft.com/office/drawing/2014/main" id="{0D66DDB4-B935-F94F-AE2E-F7658DC5EFB8}"/>
              </a:ext>
            </a:extLst>
          </p:cNvPr>
          <p:cNvSpPr/>
          <p:nvPr/>
        </p:nvSpPr>
        <p:spPr>
          <a:xfrm>
            <a:off x="776536" y="1538824"/>
            <a:ext cx="8976500" cy="5078313"/>
          </a:xfrm>
          <a:prstGeom prst="rect">
            <a:avLst/>
          </a:prstGeom>
        </p:spPr>
        <p:txBody>
          <a:bodyPr wrap="square" lIns="91440" tIns="45720" rIns="91440" bIns="45720" anchor="t">
            <a:spAutoFit/>
          </a:bodyPr>
          <a:lstStyle/>
          <a:p>
            <a:endParaRPr lang="de-CH">
              <a:latin typeface="Helvetica Neue Light" panose="02000403000000020004" pitchFamily="2" charset="0"/>
              <a:ea typeface="Helvetica Neue Light" panose="02000403000000020004" pitchFamily="2" charset="0"/>
              <a:cs typeface="Arial" panose="020B0604020202020204" pitchFamily="34" charset="0"/>
            </a:endParaRPr>
          </a:p>
          <a:p>
            <a:endParaRPr lang="de-CH">
              <a:latin typeface="Helvetica Neue Light" panose="02000403000000020004" pitchFamily="2" charset="0"/>
              <a:ea typeface="Helvetica Neue Light" panose="02000403000000020004" pitchFamily="2" charset="0"/>
              <a:cs typeface="Arial" panose="020B0604020202020204" pitchFamily="34" charset="0"/>
            </a:endParaRPr>
          </a:p>
          <a:p>
            <a:r>
              <a:rPr lang="de-CH" sz="1800" dirty="0">
                <a:solidFill>
                  <a:srgbClr val="F1AE2B"/>
                </a:solidFill>
                <a:latin typeface="Helvetica Neue Light"/>
                <a:ea typeface="Helvetica Neue Light" panose="02000403000000020004" pitchFamily="2" charset="0"/>
                <a:cs typeface="Arial"/>
              </a:rPr>
              <a:t>Im Momen</a:t>
            </a:r>
            <a:r>
              <a:rPr lang="de-CH" dirty="0">
                <a:solidFill>
                  <a:srgbClr val="F1AE2B"/>
                </a:solidFill>
                <a:latin typeface="Helvetica Neue Light"/>
                <a:ea typeface="Helvetica Neue Light" panose="02000403000000020004" pitchFamily="2" charset="0"/>
                <a:cs typeface="Arial"/>
              </a:rPr>
              <a:t>t</a:t>
            </a:r>
            <a:r>
              <a:rPr lang="de-CH" sz="1800" dirty="0">
                <a:solidFill>
                  <a:srgbClr val="E51F7B"/>
                </a:solidFill>
                <a:latin typeface="Helvetica Neue Light"/>
                <a:ea typeface="Helvetica Neue Light" panose="02000403000000020004" pitchFamily="2" charset="0"/>
                <a:cs typeface="Arial"/>
              </a:rPr>
              <a:t>:</a:t>
            </a:r>
            <a:r>
              <a:rPr lang="de-CH" dirty="0">
                <a:solidFill>
                  <a:srgbClr val="E51F7B"/>
                </a:solidFill>
                <a:latin typeface="Helvetica Neue Light"/>
                <a:ea typeface="Helvetica Neue Light" panose="02000403000000020004" pitchFamily="2" charset="0"/>
                <a:cs typeface="Arial"/>
              </a:rPr>
              <a:t> </a:t>
            </a:r>
          </a:p>
          <a:p>
            <a:r>
              <a:rPr lang="de-CH" dirty="0" err="1">
                <a:solidFill>
                  <a:srgbClr val="000000"/>
                </a:solidFill>
                <a:latin typeface="Helvetica Neue Light"/>
                <a:ea typeface="Helvetica Neue Light" panose="02000403000000020004" pitchFamily="2" charset="0"/>
                <a:cs typeface="Arial"/>
              </a:rPr>
              <a:t>M.Sc</a:t>
            </a:r>
            <a:r>
              <a:rPr lang="de-CH" dirty="0">
                <a:solidFill>
                  <a:srgbClr val="000000"/>
                </a:solidFill>
                <a:latin typeface="Helvetica Neue Light"/>
                <a:ea typeface="Helvetica Neue Light" panose="02000403000000020004" pitchFamily="2" charset="0"/>
                <a:cs typeface="Arial"/>
              </a:rPr>
              <a:t>. Studentin in Elektrotechnik und Informationstechnologie, </a:t>
            </a:r>
            <a:br>
              <a:rPr lang="de-CH" dirty="0">
                <a:latin typeface="Helvetica Neue Light" panose="02000403000000020004" pitchFamily="2" charset="0"/>
                <a:ea typeface="Helvetica Neue Light" panose="02000403000000020004" pitchFamily="2" charset="0"/>
                <a:cs typeface="Arial" panose="020B0604020202020204" pitchFamily="34" charset="0"/>
              </a:rPr>
            </a:br>
            <a:r>
              <a:rPr lang="de-CH" dirty="0">
                <a:solidFill>
                  <a:srgbClr val="000000"/>
                </a:solidFill>
                <a:latin typeface="Helvetica Neue Light"/>
                <a:ea typeface="Helvetica Neue Light" panose="02000403000000020004" pitchFamily="2" charset="0"/>
                <a:cs typeface="Arial"/>
              </a:rPr>
              <a:t>an der ETH Zürich</a:t>
            </a:r>
          </a:p>
          <a:p>
            <a:pPr marL="285750" indent="-285750">
              <a:buFont typeface="Wingdings" pitchFamily="2" charset="2"/>
              <a:buChar char="v"/>
            </a:pPr>
            <a:r>
              <a:rPr lang="de-CH" dirty="0">
                <a:solidFill>
                  <a:srgbClr val="000000"/>
                </a:solidFill>
                <a:latin typeface="Helvetica Neue Light"/>
                <a:ea typeface="Helvetica Neue Light" panose="02000403000000020004" pitchFamily="2" charset="0"/>
                <a:cs typeface="Arial"/>
              </a:rPr>
              <a:t>Lehrerin bei </a:t>
            </a:r>
            <a:r>
              <a:rPr lang="de-CH" dirty="0" err="1">
                <a:solidFill>
                  <a:srgbClr val="000000"/>
                </a:solidFill>
                <a:latin typeface="Helvetica Neue Light"/>
                <a:ea typeface="Helvetica Neue Light" panose="02000403000000020004" pitchFamily="2" charset="0"/>
                <a:cs typeface="Arial"/>
              </a:rPr>
              <a:t>GirlsCodeToo</a:t>
            </a:r>
            <a:r>
              <a:rPr lang="de-CH" dirty="0">
                <a:solidFill>
                  <a:srgbClr val="000000"/>
                </a:solidFill>
                <a:latin typeface="Helvetica Neue Light"/>
                <a:ea typeface="Helvetica Neue Light" panose="02000403000000020004" pitchFamily="2" charset="0"/>
                <a:cs typeface="Arial"/>
              </a:rPr>
              <a:t> </a:t>
            </a:r>
            <a:endParaRPr lang="de-CH" dirty="0">
              <a:solidFill>
                <a:srgbClr val="000000"/>
              </a:solidFill>
              <a:latin typeface="Helvetica Neue Light"/>
              <a:ea typeface="Helvetica Neue Light" panose="02000403000000020004" pitchFamily="2" charset="0"/>
              <a:cs typeface="Arial" panose="020B0604020202020204" pitchFamily="34" charset="0"/>
            </a:endParaRPr>
          </a:p>
          <a:p>
            <a:pPr marL="285750" indent="-285750">
              <a:buFont typeface="Wingdings" pitchFamily="2" charset="2"/>
              <a:buChar char="v"/>
            </a:pPr>
            <a:endParaRPr lang="de-CH" sz="1800">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r>
              <a:rPr lang="de-CH" sz="1800" dirty="0">
                <a:solidFill>
                  <a:srgbClr val="F1AE2B"/>
                </a:solidFill>
                <a:latin typeface="Helvetica Neue Light"/>
                <a:ea typeface="Helvetica Neue Light" panose="02000403000000020004" pitchFamily="2" charset="0"/>
                <a:cs typeface="Arial"/>
              </a:rPr>
              <a:t>Davor</a:t>
            </a:r>
            <a:r>
              <a:rPr lang="de-CH" sz="1800" dirty="0">
                <a:solidFill>
                  <a:srgbClr val="E51F7B"/>
                </a:solidFill>
                <a:latin typeface="Helvetica Neue Light"/>
                <a:ea typeface="Helvetica Neue Light" panose="02000403000000020004" pitchFamily="2" charset="0"/>
                <a:cs typeface="Arial"/>
              </a:rPr>
              <a:t>:</a:t>
            </a:r>
            <a:r>
              <a:rPr lang="de-CH" dirty="0">
                <a:solidFill>
                  <a:srgbClr val="E51F7B"/>
                </a:solidFill>
                <a:latin typeface="Helvetica Neue Light"/>
                <a:ea typeface="Helvetica Neue Light" panose="02000403000000020004" pitchFamily="2" charset="0"/>
                <a:cs typeface="Arial"/>
              </a:rPr>
              <a:t> </a:t>
            </a:r>
            <a:endParaRPr lang="de-CH" sz="1800" dirty="0">
              <a:solidFill>
                <a:srgbClr val="E51F7B"/>
              </a:solidFill>
              <a:latin typeface="Helvetica Neue Light" panose="02000403000000020004" pitchFamily="2" charset="0"/>
              <a:ea typeface="Helvetica Neue Light" panose="02000403000000020004" pitchFamily="2" charset="0"/>
              <a:cs typeface="Arial" panose="020B0604020202020204" pitchFamily="34" charset="0"/>
            </a:endParaRPr>
          </a:p>
          <a:p>
            <a:pPr marL="285750" indent="-285750">
              <a:buFont typeface="Wingdings" pitchFamily="2" charset="2"/>
              <a:buChar char="v"/>
            </a:pPr>
            <a:r>
              <a:rPr lang="de-CH" sz="1800" dirty="0">
                <a:solidFill>
                  <a:srgbClr val="000000"/>
                </a:solidFill>
                <a:latin typeface="Helvetica Neue Light"/>
                <a:ea typeface="Helvetica Neue Light" panose="02000403000000020004" pitchFamily="2" charset="0"/>
                <a:cs typeface="Arial"/>
              </a:rPr>
              <a:t>B.Sc. </a:t>
            </a:r>
            <a:r>
              <a:rPr lang="de-CH" dirty="0">
                <a:solidFill>
                  <a:srgbClr val="000000"/>
                </a:solidFill>
                <a:latin typeface="Helvetica Neue Light"/>
                <a:ea typeface="Helvetica Neue Light" panose="02000403000000020004" pitchFamily="2" charset="0"/>
                <a:cs typeface="Arial"/>
              </a:rPr>
              <a:t>in Elektro- und</a:t>
            </a:r>
            <a:r>
              <a:rPr lang="de-CH" dirty="0">
                <a:solidFill>
                  <a:srgbClr val="000000"/>
                </a:solidFill>
                <a:ea typeface="+mn-lt"/>
                <a:cs typeface="+mn-lt"/>
              </a:rPr>
              <a:t> </a:t>
            </a:r>
            <a:r>
              <a:rPr lang="de-CH" dirty="0">
                <a:solidFill>
                  <a:srgbClr val="000000"/>
                </a:solidFill>
                <a:latin typeface="Helvetica Neue Light"/>
                <a:ea typeface="+mn-lt"/>
                <a:cs typeface="Arial"/>
              </a:rPr>
              <a:t> </a:t>
            </a:r>
            <a:r>
              <a:rPr lang="de-CH" dirty="0">
                <a:solidFill>
                  <a:srgbClr val="000000"/>
                </a:solidFill>
                <a:latin typeface="Helvetica Neue Light"/>
                <a:cs typeface="Arial"/>
              </a:rPr>
              <a:t>Informationstechnik, am KIT, Karlsruhe</a:t>
            </a:r>
          </a:p>
          <a:p>
            <a:pPr marL="285750" indent="-285750">
              <a:buFont typeface="Wingdings" pitchFamily="2" charset="2"/>
              <a:buChar char="v"/>
            </a:pPr>
            <a:r>
              <a:rPr lang="de-CH" dirty="0">
                <a:solidFill>
                  <a:srgbClr val="000000"/>
                </a:solidFill>
                <a:latin typeface="Helvetica Neue Light"/>
                <a:ea typeface="Helvetica Neue Light" panose="02000403000000020004" pitchFamily="2" charset="0"/>
                <a:cs typeface="Arial"/>
              </a:rPr>
              <a:t>Abitur in Deutschland </a:t>
            </a:r>
            <a:endParaRPr lang="de-CH" sz="1800">
              <a:solidFill>
                <a:srgbClr val="000000"/>
              </a:solidFill>
              <a:latin typeface="Helvetica Neue Light"/>
              <a:ea typeface="Helvetica Neue Light" panose="02000403000000020004" pitchFamily="2" charset="0"/>
              <a:cs typeface="Arial" panose="020B0604020202020204" pitchFamily="34" charset="0"/>
            </a:endParaRPr>
          </a:p>
          <a:p>
            <a:pPr marL="285750" indent="-285750">
              <a:buFont typeface="Wingdings" pitchFamily="2" charset="2"/>
              <a:buChar char="v"/>
            </a:pPr>
            <a:endParaRPr lang="de-CH" sz="1800">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r>
              <a:rPr lang="de-CH" dirty="0">
                <a:solidFill>
                  <a:srgbClr val="F1AE2B"/>
                </a:solidFill>
                <a:latin typeface="Helvetica Neue Light"/>
                <a:ea typeface="Helvetica Neue Light" panose="02000403000000020004" pitchFamily="2" charset="0"/>
                <a:cs typeface="Arial"/>
              </a:rPr>
              <a:t>Fachwissen </a:t>
            </a:r>
            <a:r>
              <a:rPr lang="de-CH" sz="1800" dirty="0">
                <a:solidFill>
                  <a:srgbClr val="E51F7B"/>
                </a:solidFill>
                <a:latin typeface="Helvetica Neue Light"/>
                <a:ea typeface="Helvetica Neue Light" panose="02000403000000020004" pitchFamily="2" charset="0"/>
                <a:cs typeface="Arial"/>
              </a:rPr>
              <a:t>:</a:t>
            </a:r>
            <a:r>
              <a:rPr lang="de-CH" dirty="0">
                <a:solidFill>
                  <a:srgbClr val="E51F7B"/>
                </a:solidFill>
                <a:latin typeface="Helvetica Neue Light"/>
                <a:ea typeface="Helvetica Neue Light" panose="02000403000000020004" pitchFamily="2" charset="0"/>
                <a:cs typeface="Arial"/>
              </a:rPr>
              <a:t>  </a:t>
            </a:r>
            <a:endParaRPr lang="de-CH" sz="1800" dirty="0">
              <a:solidFill>
                <a:srgbClr val="E51F7B"/>
              </a:solidFill>
              <a:latin typeface="Helvetica Neue Light" panose="02000403000000020004" pitchFamily="2" charset="0"/>
              <a:ea typeface="Helvetica Neue Light" panose="02000403000000020004" pitchFamily="2" charset="0"/>
              <a:cs typeface="Arial" panose="020B0604020202020204" pitchFamily="34" charset="0"/>
            </a:endParaRPr>
          </a:p>
          <a:p>
            <a:pPr marL="285750" indent="-285750">
              <a:buFont typeface="Wingdings" pitchFamily="2" charset="2"/>
              <a:buChar char="v"/>
            </a:pPr>
            <a:r>
              <a:rPr lang="de-CH" dirty="0">
                <a:solidFill>
                  <a:srgbClr val="000000"/>
                </a:solidFill>
                <a:latin typeface="Helvetica Neue Light"/>
                <a:cs typeface="Arial"/>
              </a:rPr>
              <a:t>Signalverarbeitung und </a:t>
            </a:r>
            <a:r>
              <a:rPr lang="de-CH" dirty="0" err="1">
                <a:solidFill>
                  <a:srgbClr val="000000"/>
                </a:solidFill>
                <a:latin typeface="Helvetica Neue Light"/>
                <a:cs typeface="Arial"/>
              </a:rPr>
              <a:t>Machine</a:t>
            </a:r>
            <a:r>
              <a:rPr lang="de-CH" dirty="0">
                <a:solidFill>
                  <a:srgbClr val="000000"/>
                </a:solidFill>
                <a:latin typeface="Helvetica Neue Light"/>
                <a:cs typeface="Arial"/>
              </a:rPr>
              <a:t> Learning mit Fokus Biomedical Engineering</a:t>
            </a:r>
            <a:endParaRPr lang="de-CH" dirty="0"/>
          </a:p>
          <a:p>
            <a:r>
              <a:rPr lang="de-CH" sz="1800" dirty="0">
                <a:solidFill>
                  <a:srgbClr val="F1AE2B"/>
                </a:solidFill>
                <a:latin typeface="Helvetica Neue Light"/>
                <a:ea typeface="Helvetica Neue Light" panose="02000403000000020004" pitchFamily="2" charset="0"/>
                <a:cs typeface="Arial"/>
              </a:rPr>
              <a:t>Pläne für die Zukunft</a:t>
            </a:r>
          </a:p>
          <a:p>
            <a:r>
              <a:rPr lang="de-CH" dirty="0">
                <a:solidFill>
                  <a:srgbClr val="000000"/>
                </a:solidFill>
                <a:ea typeface="+mn-lt"/>
                <a:cs typeface="+mn-lt"/>
              </a:rPr>
              <a:t>PhD, ein kleiner Bauernhof, Start-Up gründen, die Welt ein kleines Stückchen besser machen</a:t>
            </a:r>
            <a:endParaRPr lang="de-CH" dirty="0"/>
          </a:p>
          <a:p>
            <a:r>
              <a:rPr lang="de-CH" dirty="0">
                <a:solidFill>
                  <a:srgbClr val="F1AE2B"/>
                </a:solidFill>
                <a:latin typeface="Helvetica Neue Light"/>
                <a:ea typeface="Helvetica Neue Light" panose="02000403000000020004" pitchFamily="2" charset="0"/>
                <a:cs typeface="Arial"/>
              </a:rPr>
              <a:t>Hobbies</a:t>
            </a:r>
          </a:p>
          <a:p>
            <a:r>
              <a:rPr lang="de-CH" dirty="0">
                <a:latin typeface="Helvetica Neue Light"/>
                <a:ea typeface="Helvetica Neue Light" panose="02000403000000020004" pitchFamily="2" charset="0"/>
                <a:cs typeface="Arial"/>
              </a:rPr>
              <a:t>Pferde, Klettern, Klarinette spielen, Langstreckenlauf</a:t>
            </a:r>
            <a:endParaRPr lang="de-CH" dirty="0">
              <a:latin typeface="Helvetica Neue Light"/>
              <a:ea typeface="Helvetica Neue Light" panose="02000403000000020004" pitchFamily="2" charset="0"/>
              <a:cs typeface="Arial" panose="020B0604020202020204" pitchFamily="34" charset="0"/>
            </a:endParaRPr>
          </a:p>
          <a:p>
            <a:endParaRPr lang="de-CH"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endParaRPr>
          </a:p>
        </p:txBody>
      </p:sp>
      <p:pic>
        <p:nvPicPr>
          <p:cNvPr id="5122" name="Picture 2">
            <a:extLst>
              <a:ext uri="{FF2B5EF4-FFF2-40B4-BE49-F238E27FC236}">
                <a16:creationId xmlns:a16="http://schemas.microsoft.com/office/drawing/2014/main" id="{F9E57EA1-4314-F44D-A4DC-CE4309F72608}"/>
              </a:ext>
            </a:extLst>
          </p:cNvPr>
          <p:cNvPicPr>
            <a:picLocks noChangeAspect="1" noChangeArrowheads="1"/>
          </p:cNvPicPr>
          <p:nvPr/>
        </p:nvPicPr>
        <p:blipFill>
          <a:blip r:embed="rId2"/>
          <a:srcRect/>
          <a:stretch>
            <a:fillRect/>
          </a:stretch>
        </p:blipFill>
        <p:spPr bwMode="auto">
          <a:xfrm>
            <a:off x="9091550" y="1627316"/>
            <a:ext cx="2415639" cy="1931693"/>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31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Mein Leben an der </a:t>
            </a:r>
            <a:br>
              <a:rPr lang="en-CH"/>
            </a:br>
            <a:r>
              <a:rPr lang="en-CH">
                <a:solidFill>
                  <a:srgbClr val="F1AE2B"/>
                </a:solidFill>
              </a:rPr>
              <a:t>ETH </a:t>
            </a:r>
          </a:p>
        </p:txBody>
      </p:sp>
      <p:sp>
        <p:nvSpPr>
          <p:cNvPr id="3" name="TextBox 2">
            <a:extLst>
              <a:ext uri="{FF2B5EF4-FFF2-40B4-BE49-F238E27FC236}">
                <a16:creationId xmlns:a16="http://schemas.microsoft.com/office/drawing/2014/main" id="{48A486F0-1829-A640-9F99-80E63010BA6A}"/>
              </a:ext>
            </a:extLst>
          </p:cNvPr>
          <p:cNvSpPr txBox="1"/>
          <p:nvPr/>
        </p:nvSpPr>
        <p:spPr>
          <a:xfrm>
            <a:off x="2470067" y="3203369"/>
            <a:ext cx="7438639" cy="923330"/>
          </a:xfrm>
          <a:prstGeom prst="rect">
            <a:avLst/>
          </a:prstGeom>
          <a:noFill/>
        </p:spPr>
        <p:txBody>
          <a:bodyPr wrap="none" rtlCol="0">
            <a:spAutoFit/>
          </a:bodyPr>
          <a:lstStyle/>
          <a:p>
            <a:r>
              <a:rPr lang="en-CH"/>
              <a:t>Please make a slide with some examples of projects you have done</a:t>
            </a:r>
          </a:p>
          <a:p>
            <a:r>
              <a:rPr lang="en-GB"/>
              <a:t>I</a:t>
            </a:r>
            <a:r>
              <a:rPr lang="en-CH"/>
              <a:t>n your BSc or MSc to give a feeling to the students of what your interest are</a:t>
            </a:r>
          </a:p>
          <a:p>
            <a:r>
              <a:rPr lang="en-GB"/>
              <a:t>A</a:t>
            </a:r>
            <a:r>
              <a:rPr lang="en-CH"/>
              <a:t>nd also what can be done at ETH in general (you can do more than one slide)</a:t>
            </a:r>
          </a:p>
        </p:txBody>
      </p:sp>
    </p:spTree>
    <p:extLst>
      <p:ext uri="{BB962C8B-B14F-4D97-AF65-F5344CB8AC3E}">
        <p14:creationId xmlns:p14="http://schemas.microsoft.com/office/powerpoint/2010/main" val="167931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Sahana</a:t>
            </a:r>
            <a:br>
              <a:rPr lang="en-CH"/>
            </a:br>
            <a:r>
              <a:rPr lang="en-CH">
                <a:solidFill>
                  <a:srgbClr val="F1AE2B"/>
                </a:solidFill>
              </a:rPr>
              <a:t>Betschen</a:t>
            </a:r>
          </a:p>
        </p:txBody>
      </p:sp>
      <p:sp>
        <p:nvSpPr>
          <p:cNvPr id="5" name="Rechteck 1">
            <a:extLst>
              <a:ext uri="{FF2B5EF4-FFF2-40B4-BE49-F238E27FC236}">
                <a16:creationId xmlns:a16="http://schemas.microsoft.com/office/drawing/2014/main" id="{0D66DDB4-B935-F94F-AE2E-F7658DC5EFB8}"/>
              </a:ext>
            </a:extLst>
          </p:cNvPr>
          <p:cNvSpPr/>
          <p:nvPr/>
        </p:nvSpPr>
        <p:spPr>
          <a:xfrm>
            <a:off x="776536" y="1538824"/>
            <a:ext cx="8976500" cy="5078313"/>
          </a:xfrm>
          <a:prstGeom prst="rect">
            <a:avLst/>
          </a:prstGeom>
        </p:spPr>
        <p:txBody>
          <a:bodyPr wrap="square" lIns="91440" tIns="45720" rIns="91440" bIns="45720" anchor="t">
            <a:spAutoFit/>
          </a:bodyPr>
          <a:lstStyle/>
          <a:p>
            <a:endParaRPr lang="de-CH">
              <a:latin typeface="Helvetica Neue Light" panose="02000403000000020004" pitchFamily="2" charset="0"/>
              <a:ea typeface="Helvetica Neue Light" panose="02000403000000020004" pitchFamily="2" charset="0"/>
              <a:cs typeface="Arial" panose="020B0604020202020204" pitchFamily="34" charset="0"/>
            </a:endParaRPr>
          </a:p>
          <a:p>
            <a:endParaRPr lang="de-CH">
              <a:latin typeface="Helvetica Neue Light" panose="02000403000000020004" pitchFamily="2" charset="0"/>
              <a:ea typeface="Helvetica Neue Light" panose="02000403000000020004" pitchFamily="2" charset="0"/>
              <a:cs typeface="Arial" panose="020B0604020202020204" pitchFamily="34" charset="0"/>
            </a:endParaRPr>
          </a:p>
          <a:p>
            <a:r>
              <a:rPr lang="de-CH" sz="1800"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rPr>
              <a:t>Im Momen</a:t>
            </a:r>
            <a:r>
              <a:rPr lang="de-CH"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rPr>
              <a:t>t</a:t>
            </a:r>
            <a:r>
              <a:rPr lang="de-CH" sz="1800" dirty="0">
                <a:solidFill>
                  <a:srgbClr val="E51F7B"/>
                </a:solidFill>
                <a:latin typeface="Helvetica Neue Light" panose="02000403000000020004" pitchFamily="2" charset="0"/>
                <a:ea typeface="Helvetica Neue Light" panose="02000403000000020004" pitchFamily="2" charset="0"/>
                <a:cs typeface="Arial" panose="020B0604020202020204" pitchFamily="34" charset="0"/>
              </a:rPr>
              <a:t>: </a:t>
            </a:r>
          </a:p>
          <a:p>
            <a:pPr marL="285750" indent="-285750">
              <a:buFont typeface="Wingdings" pitchFamily="2" charset="2"/>
              <a:buChar char="v"/>
            </a:pPr>
            <a:r>
              <a:rPr lang="de-CH" dirty="0">
                <a:solidFill>
                  <a:srgbClr val="000000"/>
                </a:solidFill>
                <a:latin typeface="Helvetica Neue Light"/>
                <a:ea typeface="Helvetica Neue Light" panose="02000403000000020004" pitchFamily="2" charset="0"/>
                <a:cs typeface="Arial"/>
              </a:rPr>
              <a:t>Informatik Bachelor Studentin an der ETH</a:t>
            </a:r>
            <a:endParaRPr lang="de-CH" dirty="0">
              <a:latin typeface="Helvetica Neue Light"/>
              <a:ea typeface="Helvetica Neue Light" panose="02000403000000020004" pitchFamily="2" charset="0"/>
              <a:cs typeface="Arial"/>
            </a:endParaRPr>
          </a:p>
          <a:p>
            <a:pPr marL="285750" indent="-285750">
              <a:buFont typeface="Wingdings" pitchFamily="2" charset="2"/>
              <a:buChar char="v"/>
            </a:pPr>
            <a:r>
              <a:rPr lang="de-CH" dirty="0">
                <a:solidFill>
                  <a:srgbClr val="000000"/>
                </a:solidFill>
                <a:latin typeface="Helvetica Neue Light" panose="02000403000000020004" pitchFamily="2" charset="0"/>
                <a:ea typeface="Helvetica Neue Light" panose="02000403000000020004" pitchFamily="2" charset="0"/>
                <a:cs typeface="Arial" panose="020B0604020202020204" pitchFamily="34" charset="0"/>
              </a:rPr>
              <a:t>Instruktorin bei </a:t>
            </a:r>
            <a:r>
              <a:rPr lang="de-CH" dirty="0" err="1">
                <a:solidFill>
                  <a:srgbClr val="000000"/>
                </a:solidFill>
                <a:latin typeface="Helvetica Neue Light" panose="02000403000000020004" pitchFamily="2" charset="0"/>
                <a:ea typeface="Helvetica Neue Light" panose="02000403000000020004" pitchFamily="2" charset="0"/>
                <a:cs typeface="Arial" panose="020B0604020202020204" pitchFamily="34" charset="0"/>
              </a:rPr>
              <a:t>GirlsCodeToo</a:t>
            </a:r>
            <a:r>
              <a:rPr lang="de-CH" dirty="0">
                <a:solidFill>
                  <a:srgbClr val="000000"/>
                </a:solidFill>
                <a:latin typeface="Helvetica Neue Light" panose="02000403000000020004" pitchFamily="2" charset="0"/>
                <a:ea typeface="Helvetica Neue Light" panose="02000403000000020004" pitchFamily="2" charset="0"/>
                <a:cs typeface="Arial" panose="020B0604020202020204" pitchFamily="34" charset="0"/>
              </a:rPr>
              <a:t> </a:t>
            </a:r>
          </a:p>
          <a:p>
            <a:pPr marL="285750" indent="-285750">
              <a:buFont typeface="Wingdings" pitchFamily="2" charset="2"/>
              <a:buChar char="v"/>
            </a:pPr>
            <a:endParaRPr lang="de-CH" sz="1800">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r>
              <a:rPr lang="de-CH" sz="1800" dirty="0">
                <a:solidFill>
                  <a:srgbClr val="F1AE2B"/>
                </a:solidFill>
                <a:latin typeface="Helvetica Neue Light"/>
                <a:ea typeface="Helvetica Neue Light" panose="02000403000000020004" pitchFamily="2" charset="0"/>
                <a:cs typeface="Arial"/>
              </a:rPr>
              <a:t>Davor</a:t>
            </a:r>
            <a:r>
              <a:rPr lang="de-CH" sz="1800" dirty="0">
                <a:solidFill>
                  <a:srgbClr val="E51F7B"/>
                </a:solidFill>
                <a:latin typeface="Helvetica Neue Light"/>
                <a:ea typeface="Helvetica Neue Light" panose="02000403000000020004" pitchFamily="2" charset="0"/>
                <a:cs typeface="Arial"/>
              </a:rPr>
              <a:t>:</a:t>
            </a:r>
            <a:r>
              <a:rPr lang="de-CH" dirty="0">
                <a:solidFill>
                  <a:srgbClr val="E51F7B"/>
                </a:solidFill>
                <a:latin typeface="Helvetica Neue Light"/>
                <a:ea typeface="Helvetica Neue Light" panose="02000403000000020004" pitchFamily="2" charset="0"/>
                <a:cs typeface="Arial"/>
              </a:rPr>
              <a:t> </a:t>
            </a:r>
          </a:p>
          <a:p>
            <a:r>
              <a:rPr lang="de-CH" dirty="0">
                <a:solidFill>
                  <a:srgbClr val="000000"/>
                </a:solidFill>
                <a:latin typeface="Helvetica Neue Light"/>
                <a:ea typeface="Helvetica Neue Light" panose="02000403000000020004" pitchFamily="2" charset="0"/>
                <a:cs typeface="Arial"/>
              </a:rPr>
              <a:t>Matur in Mathe und Physik</a:t>
            </a:r>
            <a:endParaRPr lang="de-CH" sz="1800" dirty="0">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pPr marL="285750" indent="-285750">
              <a:buFont typeface="Wingdings" pitchFamily="2" charset="2"/>
              <a:buChar char="v"/>
            </a:pPr>
            <a:endParaRPr lang="de-CH" sz="1800">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r>
              <a:rPr lang="de-CH"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rPr>
              <a:t>Fachwissen </a:t>
            </a:r>
            <a:r>
              <a:rPr lang="de-CH" sz="1800" dirty="0">
                <a:solidFill>
                  <a:srgbClr val="E51F7B"/>
                </a:solidFill>
                <a:latin typeface="Helvetica Neue Light" panose="02000403000000020004" pitchFamily="2" charset="0"/>
                <a:ea typeface="Helvetica Neue Light" panose="02000403000000020004" pitchFamily="2" charset="0"/>
                <a:cs typeface="Arial" panose="020B0604020202020204" pitchFamily="34" charset="0"/>
              </a:rPr>
              <a:t>:  </a:t>
            </a:r>
          </a:p>
          <a:p>
            <a:pPr marL="285750" indent="-285750">
              <a:buFont typeface="Wingdings" pitchFamily="2" charset="2"/>
              <a:buChar char="v"/>
            </a:pPr>
            <a:r>
              <a:rPr lang="de-CH" dirty="0" err="1">
                <a:solidFill>
                  <a:srgbClr val="000000"/>
                </a:solidFill>
                <a:latin typeface="Helvetica Neue Light"/>
                <a:ea typeface="Helvetica Neue Light" panose="02000403000000020004" pitchFamily="2" charset="0"/>
                <a:cs typeface="Arial"/>
              </a:rPr>
              <a:t>Machine</a:t>
            </a:r>
            <a:r>
              <a:rPr lang="de-CH" dirty="0">
                <a:solidFill>
                  <a:srgbClr val="000000"/>
                </a:solidFill>
                <a:latin typeface="Helvetica Neue Light"/>
                <a:ea typeface="Helvetica Neue Light" panose="02000403000000020004" pitchFamily="2" charset="0"/>
                <a:cs typeface="Arial"/>
              </a:rPr>
              <a:t> Learning, </a:t>
            </a:r>
            <a:r>
              <a:rPr lang="de-CH" dirty="0" err="1">
                <a:solidFill>
                  <a:srgbClr val="000000"/>
                </a:solidFill>
                <a:latin typeface="Helvetica Neue Light"/>
                <a:ea typeface="Helvetica Neue Light" panose="02000403000000020004" pitchFamily="2" charset="0"/>
                <a:cs typeface="Arial"/>
              </a:rPr>
              <a:t>Self</a:t>
            </a:r>
            <a:r>
              <a:rPr lang="de-CH" dirty="0">
                <a:solidFill>
                  <a:srgbClr val="000000"/>
                </a:solidFill>
                <a:latin typeface="Helvetica Neue Light"/>
                <a:ea typeface="Helvetica Neue Light" panose="02000403000000020004" pitchFamily="2" charset="0"/>
                <a:cs typeface="Arial"/>
              </a:rPr>
              <a:t> </a:t>
            </a:r>
            <a:r>
              <a:rPr lang="de-CH" dirty="0" err="1">
                <a:solidFill>
                  <a:srgbClr val="000000"/>
                </a:solidFill>
                <a:latin typeface="Helvetica Neue Light"/>
                <a:ea typeface="Helvetica Neue Light" panose="02000403000000020004" pitchFamily="2" charset="0"/>
                <a:cs typeface="Arial"/>
              </a:rPr>
              <a:t>Driving</a:t>
            </a:r>
            <a:r>
              <a:rPr lang="de-CH" dirty="0">
                <a:solidFill>
                  <a:srgbClr val="000000"/>
                </a:solidFill>
                <a:latin typeface="Helvetica Neue Light"/>
                <a:ea typeface="Helvetica Neue Light" panose="02000403000000020004" pitchFamily="2" charset="0"/>
                <a:cs typeface="Arial"/>
              </a:rPr>
              <a:t> Cars </a:t>
            </a:r>
            <a:endParaRPr lang="de-CH" sz="1800" dirty="0">
              <a:solidFill>
                <a:srgbClr val="000000"/>
              </a:solidFill>
              <a:latin typeface="Helvetica Neue Light"/>
              <a:ea typeface="Helvetica Neue Light" panose="02000403000000020004" pitchFamily="2" charset="0"/>
              <a:cs typeface="Arial" panose="020B0604020202020204" pitchFamily="34" charset="0"/>
            </a:endParaRPr>
          </a:p>
          <a:p>
            <a:pPr marL="285750" indent="-285750">
              <a:buFont typeface="Wingdings" pitchFamily="2" charset="2"/>
              <a:buChar char="v"/>
            </a:pPr>
            <a:r>
              <a:rPr lang="de-CH" dirty="0">
                <a:solidFill>
                  <a:srgbClr val="000000"/>
                </a:solidFill>
                <a:latin typeface="Helvetica Neue Light"/>
                <a:ea typeface="Helvetica Neue Light" panose="02000403000000020004" pitchFamily="2" charset="0"/>
                <a:cs typeface="Arial"/>
              </a:rPr>
              <a:t>Video </a:t>
            </a:r>
            <a:r>
              <a:rPr lang="de-CH" dirty="0" err="1">
                <a:solidFill>
                  <a:srgbClr val="000000"/>
                </a:solidFill>
                <a:latin typeface="Helvetica Neue Light"/>
                <a:ea typeface="Helvetica Neue Light" panose="02000403000000020004" pitchFamily="2" charset="0"/>
                <a:cs typeface="Arial"/>
              </a:rPr>
              <a:t>games</a:t>
            </a:r>
            <a:r>
              <a:rPr lang="de-CH" dirty="0">
                <a:solidFill>
                  <a:srgbClr val="000000"/>
                </a:solidFill>
                <a:latin typeface="Helvetica Neue Light"/>
                <a:ea typeface="Helvetica Neue Light" panose="02000403000000020004" pitchFamily="2" charset="0"/>
                <a:cs typeface="Arial"/>
              </a:rPr>
              <a:t> programmieren </a:t>
            </a:r>
            <a:endParaRPr lang="de-CH" dirty="0">
              <a:solidFill>
                <a:srgbClr val="000000"/>
              </a:solidFill>
              <a:latin typeface="Helvetica Neue Light"/>
              <a:ea typeface="Helvetica Neue Light" panose="02000403000000020004" pitchFamily="2" charset="0"/>
              <a:cs typeface="Arial" panose="020B0604020202020204" pitchFamily="34" charset="0"/>
            </a:endParaRPr>
          </a:p>
          <a:p>
            <a:pPr marL="285750" indent="-285750">
              <a:buFont typeface="Wingdings" pitchFamily="2" charset="2"/>
              <a:buChar char="v"/>
            </a:pPr>
            <a:endParaRPr lang="de-CH">
              <a:solidFill>
                <a:srgbClr val="000000"/>
              </a:solidFill>
              <a:latin typeface="Helvetica Neue Light" panose="02000403000000020004" pitchFamily="2" charset="0"/>
              <a:ea typeface="Helvetica Neue Light" panose="02000403000000020004" pitchFamily="2" charset="0"/>
              <a:cs typeface="Arial" panose="020B0604020202020204" pitchFamily="34" charset="0"/>
            </a:endParaRPr>
          </a:p>
          <a:p>
            <a:r>
              <a:rPr lang="de-CH" sz="1800"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rPr>
              <a:t>Pläne für die Zukunft</a:t>
            </a:r>
          </a:p>
          <a:p>
            <a:r>
              <a:rPr lang="de-CH" dirty="0">
                <a:solidFill>
                  <a:srgbClr val="000000"/>
                </a:solidFill>
                <a:latin typeface="Helvetica Neue Light"/>
                <a:ea typeface="Helvetica Neue Light" panose="02000403000000020004" pitchFamily="2" charset="0"/>
                <a:cs typeface="Arial"/>
              </a:rPr>
              <a:t>Reisen und Arbeiten</a:t>
            </a:r>
            <a:br>
              <a:rPr lang="de-CH" dirty="0">
                <a:latin typeface="Helvetica Neue Light"/>
                <a:ea typeface="Helvetica Neue Light" panose="02000403000000020004" pitchFamily="2" charset="0"/>
                <a:cs typeface="Arial"/>
              </a:rPr>
            </a:br>
            <a:endParaRPr lang="de-CH" dirty="0">
              <a:solidFill>
                <a:srgbClr val="000000"/>
              </a:solidFill>
              <a:latin typeface="Helvetica Neue Light"/>
              <a:ea typeface="Helvetica Neue Light" panose="02000403000000020004" pitchFamily="2" charset="0"/>
              <a:cs typeface="Arial"/>
            </a:endParaRPr>
          </a:p>
          <a:p>
            <a:r>
              <a:rPr lang="de-CH" dirty="0">
                <a:solidFill>
                  <a:srgbClr val="F1AE2B"/>
                </a:solidFill>
                <a:latin typeface="Helvetica Neue Light" panose="02000403000000020004" pitchFamily="2" charset="0"/>
                <a:ea typeface="Helvetica Neue Light" panose="02000403000000020004" pitchFamily="2" charset="0"/>
                <a:cs typeface="Arial" panose="020B0604020202020204" pitchFamily="34" charset="0"/>
              </a:rPr>
              <a:t>Hobbies</a:t>
            </a:r>
          </a:p>
          <a:p>
            <a:r>
              <a:rPr lang="de-CH" dirty="0">
                <a:latin typeface="Helvetica Neue Light"/>
                <a:ea typeface="Helvetica Neue Light" panose="02000403000000020004" pitchFamily="2" charset="0"/>
                <a:cs typeface="Arial"/>
              </a:rPr>
              <a:t>Rudern</a:t>
            </a:r>
            <a:r>
              <a:rPr lang="de-CH" dirty="0">
                <a:solidFill>
                  <a:srgbClr val="F1AE2B"/>
                </a:solidFill>
                <a:latin typeface="Helvetica Neue Light"/>
                <a:ea typeface="Helvetica Neue Light" panose="02000403000000020004" pitchFamily="2" charset="0"/>
                <a:cs typeface="Arial"/>
              </a:rPr>
              <a:t>, </a:t>
            </a:r>
            <a:r>
              <a:rPr lang="de-CH" dirty="0">
                <a:latin typeface="Helvetica Neue Light"/>
                <a:ea typeface="Helvetica Neue Light" panose="02000403000000020004" pitchFamily="2" charset="0"/>
                <a:cs typeface="Arial"/>
              </a:rPr>
              <a:t>Coding</a:t>
            </a:r>
            <a:r>
              <a:rPr lang="de-CH" dirty="0">
                <a:solidFill>
                  <a:srgbClr val="F1AE2B"/>
                </a:solidFill>
                <a:latin typeface="Helvetica Neue Light"/>
                <a:ea typeface="Helvetica Neue Light" panose="02000403000000020004" pitchFamily="2" charset="0"/>
                <a:cs typeface="Arial"/>
              </a:rPr>
              <a:t>, Sport</a:t>
            </a:r>
            <a:endParaRPr lang="de-CH" dirty="0">
              <a:solidFill>
                <a:srgbClr val="F1AE2B"/>
              </a:solidFill>
              <a:latin typeface="Helvetica Neue Light"/>
              <a:ea typeface="Helvetica Neue Light" panose="02000403000000020004" pitchFamily="2" charset="0"/>
              <a:cs typeface="Arial" panose="020B0604020202020204" pitchFamily="34" charset="0"/>
            </a:endParaRPr>
          </a:p>
        </p:txBody>
      </p:sp>
      <p:pic>
        <p:nvPicPr>
          <p:cNvPr id="3" name="Picture 3">
            <a:extLst>
              <a:ext uri="{FF2B5EF4-FFF2-40B4-BE49-F238E27FC236}">
                <a16:creationId xmlns:a16="http://schemas.microsoft.com/office/drawing/2014/main" id="{9B9FCA37-56C5-D230-1A2E-8244D2A3815B}"/>
              </a:ext>
            </a:extLst>
          </p:cNvPr>
          <p:cNvPicPr>
            <a:picLocks noChangeAspect="1"/>
          </p:cNvPicPr>
          <p:nvPr/>
        </p:nvPicPr>
        <p:blipFill>
          <a:blip r:embed="rId2"/>
          <a:stretch>
            <a:fillRect/>
          </a:stretch>
        </p:blipFill>
        <p:spPr>
          <a:xfrm>
            <a:off x="8615320" y="1471317"/>
            <a:ext cx="3039907" cy="2216037"/>
          </a:xfrm>
          <a:prstGeom prst="ellipse">
            <a:avLst/>
          </a:prstGeom>
          <a:ln>
            <a:noFill/>
          </a:ln>
          <a:effectLst>
            <a:softEdge rad="112500"/>
          </a:effectLst>
        </p:spPr>
      </p:pic>
    </p:spTree>
    <p:extLst>
      <p:ext uri="{BB962C8B-B14F-4D97-AF65-F5344CB8AC3E}">
        <p14:creationId xmlns:p14="http://schemas.microsoft.com/office/powerpoint/2010/main" val="7667769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Mein Leben an der </a:t>
            </a:r>
            <a:br>
              <a:rPr lang="en-CH"/>
            </a:br>
            <a:r>
              <a:rPr lang="en-CH">
                <a:solidFill>
                  <a:srgbClr val="F1AE2B"/>
                </a:solidFill>
              </a:rPr>
              <a:t>ETH </a:t>
            </a:r>
          </a:p>
        </p:txBody>
      </p:sp>
      <p:sp>
        <p:nvSpPr>
          <p:cNvPr id="3" name="TextBox 2">
            <a:extLst>
              <a:ext uri="{FF2B5EF4-FFF2-40B4-BE49-F238E27FC236}">
                <a16:creationId xmlns:a16="http://schemas.microsoft.com/office/drawing/2014/main" id="{48A486F0-1829-A640-9F99-80E63010BA6A}"/>
              </a:ext>
            </a:extLst>
          </p:cNvPr>
          <p:cNvSpPr txBox="1"/>
          <p:nvPr/>
        </p:nvSpPr>
        <p:spPr>
          <a:xfrm>
            <a:off x="2470067" y="3203369"/>
            <a:ext cx="8502733" cy="1200329"/>
          </a:xfrm>
          <a:prstGeom prst="rect">
            <a:avLst/>
          </a:prstGeom>
          <a:noFill/>
        </p:spPr>
        <p:txBody>
          <a:bodyPr wrap="square" rtlCol="0">
            <a:spAutoFit/>
          </a:bodyPr>
          <a:lstStyle/>
          <a:p>
            <a:r>
              <a:rPr lang="en-CH"/>
              <a:t>Please try to make this part as interesting as possible for the students as it is an integral part of the workshop. It is important, that they can identify with you and your journey. Make it clear why you chose ETH and technical studies in general. What you like and what you don’t like. What inspires you? What you want to become in the future, … </a:t>
            </a:r>
          </a:p>
        </p:txBody>
      </p:sp>
    </p:spTree>
    <p:extLst>
      <p:ext uri="{BB962C8B-B14F-4D97-AF65-F5344CB8AC3E}">
        <p14:creationId xmlns:p14="http://schemas.microsoft.com/office/powerpoint/2010/main" val="2802892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Was ist</a:t>
            </a:r>
            <a:br>
              <a:rPr lang="en-CH"/>
            </a:br>
            <a:r>
              <a:rPr lang="en-CH">
                <a:solidFill>
                  <a:srgbClr val="F1AE2B"/>
                </a:solidFill>
              </a:rPr>
              <a:t>GirlsCodeToo?</a:t>
            </a:r>
          </a:p>
        </p:txBody>
      </p:sp>
      <p:pic>
        <p:nvPicPr>
          <p:cNvPr id="6" name="Picture 5">
            <a:extLst>
              <a:ext uri="{FF2B5EF4-FFF2-40B4-BE49-F238E27FC236}">
                <a16:creationId xmlns:a16="http://schemas.microsoft.com/office/drawing/2014/main" id="{0D078975-293E-384C-976A-ED392D2BBE75}"/>
              </a:ext>
            </a:extLst>
          </p:cNvPr>
          <p:cNvPicPr>
            <a:picLocks noChangeAspect="1"/>
          </p:cNvPicPr>
          <p:nvPr/>
        </p:nvPicPr>
        <p:blipFill>
          <a:blip r:embed="rId2"/>
          <a:stretch>
            <a:fillRect/>
          </a:stretch>
        </p:blipFill>
        <p:spPr>
          <a:xfrm>
            <a:off x="1346942" y="2061688"/>
            <a:ext cx="3441700" cy="3708400"/>
          </a:xfrm>
          <a:prstGeom prst="rect">
            <a:avLst/>
          </a:prstGeom>
        </p:spPr>
      </p:pic>
      <p:sp>
        <p:nvSpPr>
          <p:cNvPr id="7" name="Rectangle 6">
            <a:extLst>
              <a:ext uri="{FF2B5EF4-FFF2-40B4-BE49-F238E27FC236}">
                <a16:creationId xmlns:a16="http://schemas.microsoft.com/office/drawing/2014/main" id="{87C84976-38CB-1F43-BE8C-BEFB99E51ED1}"/>
              </a:ext>
            </a:extLst>
          </p:cNvPr>
          <p:cNvSpPr/>
          <p:nvPr/>
        </p:nvSpPr>
        <p:spPr>
          <a:xfrm>
            <a:off x="5138057" y="3429000"/>
            <a:ext cx="6096000" cy="646331"/>
          </a:xfrm>
          <a:prstGeom prst="rect">
            <a:avLst/>
          </a:prstGeom>
        </p:spPr>
        <p:txBody>
          <a:bodyPr>
            <a:spAutoFit/>
          </a:bodyPr>
          <a:lstStyle/>
          <a:p>
            <a:r>
              <a:rPr lang="en-GB">
                <a:latin typeface="Roboto" panose="02000000000000000000" pitchFamily="2" charset="0"/>
              </a:rPr>
              <a:t>Der </a:t>
            </a:r>
            <a:r>
              <a:rPr lang="en-GB" err="1">
                <a:latin typeface="Roboto" panose="02000000000000000000" pitchFamily="2" charset="0"/>
              </a:rPr>
              <a:t>Anteil</a:t>
            </a:r>
            <a:r>
              <a:rPr lang="en-GB">
                <a:latin typeface="Roboto" panose="02000000000000000000" pitchFamily="2" charset="0"/>
              </a:rPr>
              <a:t> der </a:t>
            </a:r>
            <a:r>
              <a:rPr lang="en-GB" err="1">
                <a:latin typeface="Roboto" panose="02000000000000000000" pitchFamily="2" charset="0"/>
              </a:rPr>
              <a:t>Mädchen</a:t>
            </a:r>
            <a:r>
              <a:rPr lang="en-GB">
                <a:latin typeface="Roboto" panose="02000000000000000000" pitchFamily="2" charset="0"/>
              </a:rPr>
              <a:t> an der ETH D-INFK in der </a:t>
            </a:r>
            <a:r>
              <a:rPr lang="en-GB" err="1">
                <a:latin typeface="Roboto" panose="02000000000000000000" pitchFamily="2" charset="0"/>
              </a:rPr>
              <a:t>Informatik</a:t>
            </a:r>
            <a:r>
              <a:rPr lang="en-GB">
                <a:latin typeface="Roboto" panose="02000000000000000000" pitchFamily="2" charset="0"/>
              </a:rPr>
              <a:t> </a:t>
            </a:r>
            <a:r>
              <a:rPr lang="en-GB" err="1">
                <a:latin typeface="Roboto" panose="02000000000000000000" pitchFamily="2" charset="0"/>
              </a:rPr>
              <a:t>für</a:t>
            </a:r>
            <a:r>
              <a:rPr lang="en-GB">
                <a:latin typeface="Roboto" panose="02000000000000000000" pitchFamily="2" charset="0"/>
              </a:rPr>
              <a:t> 2018-2019 </a:t>
            </a:r>
            <a:endParaRPr lang="en-GB"/>
          </a:p>
        </p:txBody>
      </p:sp>
    </p:spTree>
    <p:extLst>
      <p:ext uri="{BB962C8B-B14F-4D97-AF65-F5344CB8AC3E}">
        <p14:creationId xmlns:p14="http://schemas.microsoft.com/office/powerpoint/2010/main" val="431756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Was ist</a:t>
            </a:r>
            <a:br>
              <a:rPr lang="en-CH"/>
            </a:br>
            <a:r>
              <a:rPr lang="en-CH">
                <a:solidFill>
                  <a:srgbClr val="F1AE2B"/>
                </a:solidFill>
              </a:rPr>
              <a:t>GirlsCodeToo?</a:t>
            </a:r>
          </a:p>
        </p:txBody>
      </p:sp>
      <p:sp>
        <p:nvSpPr>
          <p:cNvPr id="7" name="Rectangle 6">
            <a:extLst>
              <a:ext uri="{FF2B5EF4-FFF2-40B4-BE49-F238E27FC236}">
                <a16:creationId xmlns:a16="http://schemas.microsoft.com/office/drawing/2014/main" id="{87C84976-38CB-1F43-BE8C-BEFB99E51ED1}"/>
              </a:ext>
            </a:extLst>
          </p:cNvPr>
          <p:cNvSpPr/>
          <p:nvPr/>
        </p:nvSpPr>
        <p:spPr>
          <a:xfrm>
            <a:off x="5138057" y="3429000"/>
            <a:ext cx="6096000" cy="646331"/>
          </a:xfrm>
          <a:prstGeom prst="rect">
            <a:avLst/>
          </a:prstGeom>
        </p:spPr>
        <p:txBody>
          <a:bodyPr>
            <a:spAutoFit/>
          </a:bodyPr>
          <a:lstStyle/>
          <a:p>
            <a:r>
              <a:rPr lang="en-GB" err="1">
                <a:latin typeface="Roboto" panose="02000000000000000000" pitchFamily="2" charset="0"/>
              </a:rPr>
              <a:t>Aktuelle</a:t>
            </a:r>
            <a:r>
              <a:rPr lang="en-GB">
                <a:latin typeface="Roboto" panose="02000000000000000000" pitchFamily="2" charset="0"/>
              </a:rPr>
              <a:t> </a:t>
            </a:r>
            <a:r>
              <a:rPr lang="en-GB" err="1">
                <a:latin typeface="Roboto" panose="02000000000000000000" pitchFamily="2" charset="0"/>
              </a:rPr>
              <a:t>Diversitätsstatistiken</a:t>
            </a:r>
            <a:r>
              <a:rPr lang="en-GB">
                <a:latin typeface="Roboto" panose="02000000000000000000" pitchFamily="2" charset="0"/>
              </a:rPr>
              <a:t> </a:t>
            </a:r>
            <a:r>
              <a:rPr lang="en-GB" err="1">
                <a:latin typeface="Roboto" panose="02000000000000000000" pitchFamily="2" charset="0"/>
              </a:rPr>
              <a:t>für</a:t>
            </a:r>
            <a:r>
              <a:rPr lang="en-GB">
                <a:latin typeface="Roboto" panose="02000000000000000000" pitchFamily="2" charset="0"/>
              </a:rPr>
              <a:t> </a:t>
            </a:r>
            <a:r>
              <a:rPr lang="en-GB" err="1">
                <a:latin typeface="Roboto" panose="02000000000000000000" pitchFamily="2" charset="0"/>
              </a:rPr>
              <a:t>technische</a:t>
            </a:r>
            <a:r>
              <a:rPr lang="en-GB">
                <a:latin typeface="Roboto" panose="02000000000000000000" pitchFamily="2" charset="0"/>
              </a:rPr>
              <a:t> </a:t>
            </a:r>
            <a:r>
              <a:rPr lang="en-GB" err="1">
                <a:latin typeface="Roboto" panose="02000000000000000000" pitchFamily="2" charset="0"/>
              </a:rPr>
              <a:t>Angestellte</a:t>
            </a:r>
            <a:r>
              <a:rPr lang="en-GB">
                <a:latin typeface="Roboto" panose="02000000000000000000" pitchFamily="2" charset="0"/>
              </a:rPr>
              <a:t> </a:t>
            </a:r>
            <a:r>
              <a:rPr lang="en-GB" err="1">
                <a:latin typeface="Roboto" panose="02000000000000000000" pitchFamily="2" charset="0"/>
              </a:rPr>
              <a:t>bei</a:t>
            </a:r>
            <a:r>
              <a:rPr lang="en-GB">
                <a:latin typeface="Roboto" panose="02000000000000000000" pitchFamily="2" charset="0"/>
              </a:rPr>
              <a:t> Tech-</a:t>
            </a:r>
            <a:r>
              <a:rPr lang="en-GB" err="1">
                <a:latin typeface="Roboto" panose="02000000000000000000" pitchFamily="2" charset="0"/>
              </a:rPr>
              <a:t>Giganten</a:t>
            </a:r>
            <a:r>
              <a:rPr lang="en-GB">
                <a:latin typeface="Roboto" panose="02000000000000000000" pitchFamily="2" charset="0"/>
              </a:rPr>
              <a:t> </a:t>
            </a:r>
            <a:r>
              <a:rPr lang="en-GB" err="1">
                <a:latin typeface="Roboto" panose="02000000000000000000" pitchFamily="2" charset="0"/>
              </a:rPr>
              <a:t>weltweit</a:t>
            </a:r>
            <a:endParaRPr lang="en-GB"/>
          </a:p>
        </p:txBody>
      </p:sp>
      <p:pic>
        <p:nvPicPr>
          <p:cNvPr id="4" name="Picture 3">
            <a:extLst>
              <a:ext uri="{FF2B5EF4-FFF2-40B4-BE49-F238E27FC236}">
                <a16:creationId xmlns:a16="http://schemas.microsoft.com/office/drawing/2014/main" id="{601F3B58-7DC6-3148-A178-9B3A8B4C1CCE}"/>
              </a:ext>
            </a:extLst>
          </p:cNvPr>
          <p:cNvPicPr>
            <a:picLocks noChangeAspect="1"/>
          </p:cNvPicPr>
          <p:nvPr/>
        </p:nvPicPr>
        <p:blipFill>
          <a:blip r:embed="rId2"/>
          <a:stretch>
            <a:fillRect/>
          </a:stretch>
        </p:blipFill>
        <p:spPr>
          <a:xfrm>
            <a:off x="1306368" y="2088491"/>
            <a:ext cx="3594100" cy="3797300"/>
          </a:xfrm>
          <a:prstGeom prst="rect">
            <a:avLst/>
          </a:prstGeom>
        </p:spPr>
      </p:pic>
    </p:spTree>
    <p:extLst>
      <p:ext uri="{BB962C8B-B14F-4D97-AF65-F5344CB8AC3E}">
        <p14:creationId xmlns:p14="http://schemas.microsoft.com/office/powerpoint/2010/main" val="2363452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342CD-3DB1-3A49-873D-A39567ACEF11}"/>
              </a:ext>
            </a:extLst>
          </p:cNvPr>
          <p:cNvSpPr>
            <a:spLocks noGrp="1"/>
          </p:cNvSpPr>
          <p:nvPr>
            <p:ph type="title"/>
          </p:nvPr>
        </p:nvSpPr>
        <p:spPr/>
        <p:txBody>
          <a:bodyPr>
            <a:normAutofit fontScale="90000"/>
          </a:bodyPr>
          <a:lstStyle/>
          <a:p>
            <a:r>
              <a:rPr lang="en-CH"/>
              <a:t>Was ist</a:t>
            </a:r>
            <a:br>
              <a:rPr lang="en-CH"/>
            </a:br>
            <a:r>
              <a:rPr lang="en-CH">
                <a:solidFill>
                  <a:srgbClr val="F1AE2B"/>
                </a:solidFill>
              </a:rPr>
              <a:t>GirlsCodeToo?</a:t>
            </a:r>
          </a:p>
        </p:txBody>
      </p:sp>
      <p:sp>
        <p:nvSpPr>
          <p:cNvPr id="4" name="TextBox 3">
            <a:extLst>
              <a:ext uri="{FF2B5EF4-FFF2-40B4-BE49-F238E27FC236}">
                <a16:creationId xmlns:a16="http://schemas.microsoft.com/office/drawing/2014/main" id="{EECFEF5E-C58E-564C-8869-A5C078AE580E}"/>
              </a:ext>
            </a:extLst>
          </p:cNvPr>
          <p:cNvSpPr txBox="1"/>
          <p:nvPr/>
        </p:nvSpPr>
        <p:spPr>
          <a:xfrm>
            <a:off x="736271" y="1923803"/>
            <a:ext cx="10545288" cy="4247317"/>
          </a:xfrm>
          <a:prstGeom prst="rect">
            <a:avLst/>
          </a:prstGeom>
          <a:noFill/>
        </p:spPr>
        <p:txBody>
          <a:bodyPr wrap="square" rtlCol="0">
            <a:spAutoFit/>
          </a:bodyPr>
          <a:lstStyle/>
          <a:p>
            <a:r>
              <a:rPr lang="en-GB">
                <a:solidFill>
                  <a:srgbClr val="F1AE2B"/>
                </a:solidFill>
                <a:latin typeface="Helvetica Neue Light" panose="02000403000000020004" pitchFamily="2" charset="0"/>
                <a:ea typeface="Helvetica Neue Light" panose="02000403000000020004" pitchFamily="2" charset="0"/>
              </a:rPr>
              <a:t>MINT BILDUNG</a:t>
            </a:r>
          </a:p>
          <a:p>
            <a:r>
              <a:rPr lang="en-GB" err="1">
                <a:latin typeface="Helvetica Neue Light" panose="02000403000000020004" pitchFamily="2" charset="0"/>
                <a:ea typeface="Helvetica Neue Light" panose="02000403000000020004" pitchFamily="2" charset="0"/>
              </a:rPr>
              <a:t>Zahl</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Mädchen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zu</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erhöhen</a:t>
            </a:r>
            <a:r>
              <a:rPr lang="en-GB">
                <a:latin typeface="Helvetica Neue Light" panose="02000403000000020004" pitchFamily="2" charset="0"/>
                <a:ea typeface="Helvetica Neue Light" panose="02000403000000020004" pitchFamily="2" charset="0"/>
              </a:rPr>
              <a:t>, die </a:t>
            </a:r>
            <a:r>
              <a:rPr lang="en-GB" err="1">
                <a:latin typeface="Helvetica Neue Light" panose="02000403000000020004" pitchFamily="2" charset="0"/>
                <a:ea typeface="Helvetica Neue Light" panose="02000403000000020004" pitchFamily="2" charset="0"/>
              </a:rPr>
              <a:t>sich</a:t>
            </a:r>
            <a:r>
              <a:rPr lang="en-GB">
                <a:latin typeface="Helvetica Neue Light" panose="02000403000000020004" pitchFamily="2" charset="0"/>
                <a:ea typeface="Helvetica Neue Light" panose="02000403000000020004" pitchFamily="2" charset="0"/>
              </a:rPr>
              <a:t> an </a:t>
            </a:r>
            <a:r>
              <a:rPr lang="en-GB" err="1">
                <a:latin typeface="Helvetica Neue Light" panose="02000403000000020004" pitchFamily="2" charset="0"/>
                <a:ea typeface="Helvetica Neue Light" panose="02000403000000020004" pitchFamily="2" charset="0"/>
              </a:rPr>
              <a:t>einer</a:t>
            </a:r>
            <a:r>
              <a:rPr lang="en-GB">
                <a:latin typeface="Helvetica Neue Light" panose="02000403000000020004" pitchFamily="2" charset="0"/>
                <a:ea typeface="Helvetica Neue Light" panose="02000403000000020004" pitchFamily="2" charset="0"/>
              </a:rPr>
              <a:t> Universität in der Schweiz </a:t>
            </a:r>
            <a:r>
              <a:rPr lang="en-GB" err="1">
                <a:latin typeface="Helvetica Neue Light" panose="02000403000000020004" pitchFamily="2" charset="0"/>
                <a:ea typeface="Helvetica Neue Light" panose="02000403000000020004" pitchFamily="2" charset="0"/>
              </a:rPr>
              <a:t>für</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ein</a:t>
            </a:r>
            <a:r>
              <a:rPr lang="en-GB">
                <a:latin typeface="Helvetica Neue Light" panose="02000403000000020004" pitchFamily="2" charset="0"/>
                <a:ea typeface="Helvetica Neue Light" panose="02000403000000020004" pitchFamily="2" charset="0"/>
              </a:rPr>
              <a:t> MINT-</a:t>
            </a:r>
            <a:r>
              <a:rPr lang="en-GB" err="1">
                <a:latin typeface="Helvetica Neue Light" panose="02000403000000020004" pitchFamily="2" charset="0"/>
                <a:ea typeface="Helvetica Neue Light" panose="02000403000000020004" pitchFamily="2" charset="0"/>
              </a:rPr>
              <a:t>Fach</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einschreiben</a:t>
            </a:r>
            <a:r>
              <a:rPr lang="en-GB">
                <a:latin typeface="Helvetica Neue Light" panose="02000403000000020004" pitchFamily="2" charset="0"/>
                <a:ea typeface="Helvetica Neue Light" panose="02000403000000020004" pitchFamily="2" charset="0"/>
              </a:rPr>
              <a:t>.</a:t>
            </a:r>
          </a:p>
          <a:p>
            <a:endParaRPr lang="en-GB">
              <a:latin typeface="Helvetica Neue Light" panose="02000403000000020004" pitchFamily="2" charset="0"/>
              <a:ea typeface="Helvetica Neue Light" panose="02000403000000020004" pitchFamily="2" charset="0"/>
            </a:endParaRPr>
          </a:p>
          <a:p>
            <a:r>
              <a:rPr lang="en-GB">
                <a:solidFill>
                  <a:srgbClr val="F1AE2B"/>
                </a:solidFill>
                <a:latin typeface="Helvetica Neue Light" panose="02000403000000020004" pitchFamily="2" charset="0"/>
                <a:ea typeface="Helvetica Neue Light" panose="02000403000000020004" pitchFamily="2" charset="0"/>
              </a:rPr>
              <a:t>GESELLSCHAFT</a:t>
            </a:r>
          </a:p>
          <a:p>
            <a:r>
              <a:rPr lang="en-GB" err="1">
                <a:latin typeface="Helvetica Neue Light" panose="02000403000000020004" pitchFamily="2" charset="0"/>
                <a:ea typeface="Helvetica Neue Light" panose="02000403000000020004" pitchFamily="2" charset="0"/>
              </a:rPr>
              <a:t>Jungen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Mädchen</a:t>
            </a:r>
            <a:r>
              <a:rPr lang="en-GB">
                <a:latin typeface="Helvetica Neue Light" panose="02000403000000020004" pitchFamily="2" charset="0"/>
                <a:ea typeface="Helvetica Neue Light" panose="02000403000000020004" pitchFamily="2" charset="0"/>
              </a:rPr>
              <a:t> die </a:t>
            </a:r>
            <a:r>
              <a:rPr lang="en-GB" err="1">
                <a:latin typeface="Helvetica Neue Light" panose="02000403000000020004" pitchFamily="2" charset="0"/>
                <a:ea typeface="Helvetica Neue Light" panose="02000403000000020004" pitchFamily="2" charset="0"/>
              </a:rPr>
              <a:t>Möglichkeit</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geben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eine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zentrale</a:t>
            </a:r>
            <a:r>
              <a:rPr lang="en-GB">
                <a:latin typeface="Helvetica Neue Light" panose="02000403000000020004" pitchFamily="2" charset="0"/>
                <a:ea typeface="Helvetica Neue Light" panose="02000403000000020004" pitchFamily="2" charset="0"/>
              </a:rPr>
              <a:t> Rolle in den </a:t>
            </a:r>
            <a:r>
              <a:rPr lang="en-GB" err="1">
                <a:latin typeface="Helvetica Neue Light" panose="02000403000000020004" pitchFamily="2" charset="0"/>
                <a:ea typeface="Helvetica Neue Light" panose="02000403000000020004" pitchFamily="2" charset="0"/>
              </a:rPr>
              <a:t>digitalen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Bereichen</a:t>
            </a:r>
            <a:r>
              <a:rPr lang="en-GB">
                <a:latin typeface="Helvetica Neue Light" panose="02000403000000020004" pitchFamily="2" charset="0"/>
                <a:ea typeface="Helvetica Neue Light" panose="02000403000000020004" pitchFamily="2" charset="0"/>
              </a:rPr>
              <a:t> der Gesellschaft von morgen </a:t>
            </a:r>
            <a:r>
              <a:rPr lang="en-GB" err="1">
                <a:latin typeface="Helvetica Neue Light" panose="02000403000000020004" pitchFamily="2" charset="0"/>
                <a:ea typeface="Helvetica Neue Light" panose="02000403000000020004" pitchFamily="2" charset="0"/>
              </a:rPr>
              <a:t>zu</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spielen</a:t>
            </a:r>
            <a:r>
              <a:rPr lang="en-GB">
                <a:latin typeface="Helvetica Neue Light" panose="02000403000000020004" pitchFamily="2" charset="0"/>
                <a:ea typeface="Helvetica Neue Light" panose="02000403000000020004" pitchFamily="2" charset="0"/>
              </a:rPr>
              <a:t>.</a:t>
            </a:r>
          </a:p>
          <a:p>
            <a:endParaRPr lang="en-GB">
              <a:latin typeface="Helvetica Neue Light" panose="02000403000000020004" pitchFamily="2" charset="0"/>
              <a:ea typeface="Helvetica Neue Light" panose="02000403000000020004" pitchFamily="2" charset="0"/>
            </a:endParaRPr>
          </a:p>
          <a:p>
            <a:r>
              <a:rPr lang="en-GB">
                <a:solidFill>
                  <a:srgbClr val="F1AE2B"/>
                </a:solidFill>
                <a:latin typeface="Helvetica Neue Light" panose="02000403000000020004" pitchFamily="2" charset="0"/>
                <a:ea typeface="Helvetica Neue Light" panose="02000403000000020004" pitchFamily="2" charset="0"/>
              </a:rPr>
              <a:t>ARBEIT</a:t>
            </a:r>
          </a:p>
          <a:p>
            <a:r>
              <a:rPr lang="en-GB" err="1">
                <a:latin typeface="Helvetica Neue Light" panose="02000403000000020004" pitchFamily="2" charset="0"/>
                <a:ea typeface="Helvetica Neue Light" panose="02000403000000020004" pitchFamily="2" charset="0"/>
              </a:rPr>
              <a:t>Zahl</a:t>
            </a:r>
            <a:r>
              <a:rPr lang="en-GB">
                <a:latin typeface="Helvetica Neue Light" panose="02000403000000020004" pitchFamily="2" charset="0"/>
                <a:ea typeface="Helvetica Neue Light" panose="02000403000000020004" pitchFamily="2" charset="0"/>
              </a:rPr>
              <a:t> der </a:t>
            </a:r>
            <a:r>
              <a:rPr lang="en-GB" err="1">
                <a:latin typeface="Helvetica Neue Light" panose="02000403000000020004" pitchFamily="2" charset="0"/>
                <a:ea typeface="Helvetica Neue Light" panose="02000403000000020004" pitchFamily="2" charset="0"/>
              </a:rPr>
              <a:t>Mädchen</a:t>
            </a:r>
            <a:r>
              <a:rPr lang="en-GB">
                <a:latin typeface="Helvetica Neue Light" panose="02000403000000020004" pitchFamily="2" charset="0"/>
                <a:ea typeface="Helvetica Neue Light" panose="02000403000000020004" pitchFamily="2" charset="0"/>
              </a:rPr>
              <a:t>, die </a:t>
            </a:r>
            <a:r>
              <a:rPr lang="en-GB" err="1">
                <a:latin typeface="Helvetica Neue Light" panose="02000403000000020004" pitchFamily="2" charset="0"/>
                <a:ea typeface="Helvetica Neue Light" panose="02000403000000020004" pitchFamily="2" charset="0"/>
              </a:rPr>
              <a:t>sich</a:t>
            </a:r>
            <a:r>
              <a:rPr lang="en-GB">
                <a:latin typeface="Helvetica Neue Light" panose="02000403000000020004" pitchFamily="2" charset="0"/>
                <a:ea typeface="Helvetica Neue Light" panose="02000403000000020004" pitchFamily="2" charset="0"/>
              </a:rPr>
              <a:t> um </a:t>
            </a:r>
            <a:r>
              <a:rPr lang="en-GB" err="1">
                <a:latin typeface="Helvetica Neue Light" panose="02000403000000020004" pitchFamily="2" charset="0"/>
                <a:ea typeface="Helvetica Neue Light" panose="02000403000000020004" pitchFamily="2" charset="0"/>
              </a:rPr>
              <a:t>eine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technische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Ausbildung</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bewerben</a:t>
            </a:r>
            <a:r>
              <a:rPr lang="en-GB">
                <a:latin typeface="Helvetica Neue Light" panose="02000403000000020004" pitchFamily="2" charset="0"/>
                <a:ea typeface="Helvetica Neue Light" panose="02000403000000020004" pitchFamily="2" charset="0"/>
              </a:rPr>
              <a:t> und </a:t>
            </a:r>
            <a:r>
              <a:rPr lang="en-GB" err="1">
                <a:latin typeface="Helvetica Neue Light" panose="02000403000000020004" pitchFamily="2" charset="0"/>
                <a:ea typeface="Helvetica Neue Light" panose="02000403000000020004" pitchFamily="2" charset="0"/>
              </a:rPr>
              <a:t>eine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technische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Karriere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anstreben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erhöhen</a:t>
            </a:r>
            <a:endParaRPr lang="en-GB">
              <a:latin typeface="Helvetica Neue Light" panose="02000403000000020004" pitchFamily="2" charset="0"/>
              <a:ea typeface="Helvetica Neue Light" panose="02000403000000020004" pitchFamily="2" charset="0"/>
            </a:endParaRPr>
          </a:p>
          <a:p>
            <a:endParaRPr lang="en-GB">
              <a:latin typeface="Helvetica Neue Light" panose="02000403000000020004" pitchFamily="2" charset="0"/>
              <a:ea typeface="Helvetica Neue Light" panose="02000403000000020004" pitchFamily="2" charset="0"/>
            </a:endParaRPr>
          </a:p>
          <a:p>
            <a:r>
              <a:rPr lang="en-GB">
                <a:solidFill>
                  <a:srgbClr val="F1AE2B"/>
                </a:solidFill>
                <a:latin typeface="Helvetica Neue Light" panose="02000403000000020004" pitchFamily="2" charset="0"/>
                <a:ea typeface="Helvetica Neue Light" panose="02000403000000020004" pitchFamily="2" charset="0"/>
              </a:rPr>
              <a:t>SCHWEIZ</a:t>
            </a:r>
          </a:p>
          <a:p>
            <a:r>
              <a:rPr lang="en-GB" err="1">
                <a:latin typeface="Helvetica Neue Light" panose="02000403000000020004" pitchFamily="2" charset="0"/>
                <a:ea typeface="Helvetica Neue Light" panose="02000403000000020004" pitchFamily="2" charset="0"/>
              </a:rPr>
              <a:t>Werden</a:t>
            </a:r>
            <a:r>
              <a:rPr lang="en-GB">
                <a:latin typeface="Helvetica Neue Light" panose="02000403000000020004" pitchFamily="2" charset="0"/>
                <a:ea typeface="Helvetica Neue Light" panose="02000403000000020004" pitchFamily="2" charset="0"/>
              </a:rPr>
              <a:t> Sie Teil der </a:t>
            </a:r>
            <a:r>
              <a:rPr lang="en-GB" err="1">
                <a:latin typeface="Helvetica Neue Light" panose="02000403000000020004" pitchFamily="2" charset="0"/>
                <a:ea typeface="Helvetica Neue Light" panose="02000403000000020004" pitchFamily="2" charset="0"/>
              </a:rPr>
              <a:t>Bewegung</a:t>
            </a:r>
            <a:r>
              <a:rPr lang="en-GB">
                <a:latin typeface="Helvetica Neue Light" panose="02000403000000020004" pitchFamily="2" charset="0"/>
                <a:ea typeface="Helvetica Neue Light" panose="02000403000000020004" pitchFamily="2" charset="0"/>
              </a:rPr>
              <a:t>, die die Schweiz </a:t>
            </a:r>
            <a:r>
              <a:rPr lang="en-GB" err="1">
                <a:latin typeface="Helvetica Neue Light" panose="02000403000000020004" pitchFamily="2" charset="0"/>
                <a:ea typeface="Helvetica Neue Light" panose="02000403000000020004" pitchFamily="2" charset="0"/>
              </a:rPr>
              <a:t>zu</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einem</a:t>
            </a:r>
            <a:r>
              <a:rPr lang="en-GB">
                <a:latin typeface="Helvetica Neue Light" panose="02000403000000020004" pitchFamily="2" charset="0"/>
                <a:ea typeface="Helvetica Neue Light" panose="02000403000000020004" pitchFamily="2" charset="0"/>
              </a:rPr>
              <a:t> Land </a:t>
            </a:r>
            <a:r>
              <a:rPr lang="en-GB" err="1">
                <a:latin typeface="Helvetica Neue Light" panose="02000403000000020004" pitchFamily="2" charset="0"/>
                <a:ea typeface="Helvetica Neue Light" panose="02000403000000020004" pitchFamily="2" charset="0"/>
              </a:rPr>
              <a:t>macht</a:t>
            </a:r>
            <a:r>
              <a:rPr lang="en-GB">
                <a:latin typeface="Helvetica Neue Light" panose="02000403000000020004" pitchFamily="2" charset="0"/>
                <a:ea typeface="Helvetica Neue Light" panose="02000403000000020004" pitchFamily="2" charset="0"/>
              </a:rPr>
              <a:t>, das </a:t>
            </a:r>
            <a:r>
              <a:rPr lang="en-GB" err="1">
                <a:latin typeface="Helvetica Neue Light" panose="02000403000000020004" pitchFamily="2" charset="0"/>
                <a:ea typeface="Helvetica Neue Light" panose="02000403000000020004" pitchFamily="2" charset="0"/>
              </a:rPr>
              <a:t>sich</a:t>
            </a:r>
            <a:r>
              <a:rPr lang="en-GB">
                <a:latin typeface="Helvetica Neue Light" panose="02000403000000020004" pitchFamily="2" charset="0"/>
                <a:ea typeface="Helvetica Neue Light" panose="02000403000000020004" pitchFamily="2" charset="0"/>
              </a:rPr>
              <a:t> um die </a:t>
            </a:r>
            <a:r>
              <a:rPr lang="en-GB" err="1">
                <a:latin typeface="Helvetica Neue Light" panose="02000403000000020004" pitchFamily="2" charset="0"/>
                <a:ea typeface="Helvetica Neue Light" panose="02000403000000020004" pitchFamily="2" charset="0"/>
              </a:rPr>
              <a:t>Bildung</a:t>
            </a:r>
            <a:r>
              <a:rPr lang="en-GB">
                <a:latin typeface="Helvetica Neue Light" panose="02000403000000020004" pitchFamily="2" charset="0"/>
                <a:ea typeface="Helvetica Neue Light" panose="02000403000000020004" pitchFamily="2" charset="0"/>
              </a:rPr>
              <a:t> von </a:t>
            </a:r>
            <a:r>
              <a:rPr lang="en-GB" err="1">
                <a:latin typeface="Helvetica Neue Light" panose="02000403000000020004" pitchFamily="2" charset="0"/>
                <a:ea typeface="Helvetica Neue Light" panose="02000403000000020004" pitchFamily="2" charset="0"/>
              </a:rPr>
              <a:t>Mädchen</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kümmert</a:t>
            </a:r>
            <a:r>
              <a:rPr lang="en-GB">
                <a:latin typeface="Helvetica Neue Light" panose="02000403000000020004" pitchFamily="2" charset="0"/>
                <a:ea typeface="Helvetica Neue Light" panose="02000403000000020004" pitchFamily="2" charset="0"/>
              </a:rPr>
              <a:t> und in </a:t>
            </a:r>
            <a:r>
              <a:rPr lang="en-GB" err="1">
                <a:latin typeface="Helvetica Neue Light" panose="02000403000000020004" pitchFamily="2" charset="0"/>
                <a:ea typeface="Helvetica Neue Light" panose="02000403000000020004" pitchFamily="2" charset="0"/>
              </a:rPr>
              <a:t>sie</a:t>
            </a:r>
            <a:r>
              <a:rPr lang="en-GB">
                <a:latin typeface="Helvetica Neue Light" panose="02000403000000020004" pitchFamily="2" charset="0"/>
                <a:ea typeface="Helvetica Neue Light" panose="02000403000000020004" pitchFamily="2" charset="0"/>
              </a:rPr>
              <a:t> </a:t>
            </a:r>
            <a:r>
              <a:rPr lang="en-GB" err="1">
                <a:latin typeface="Helvetica Neue Light" panose="02000403000000020004" pitchFamily="2" charset="0"/>
                <a:ea typeface="Helvetica Neue Light" panose="02000403000000020004" pitchFamily="2" charset="0"/>
              </a:rPr>
              <a:t>investiert</a:t>
            </a:r>
            <a:r>
              <a:rPr lang="en-GB">
                <a:latin typeface="Helvetica Neue Light" panose="02000403000000020004" pitchFamily="2" charset="0"/>
                <a:ea typeface="Helvetica Neue Light" panose="02000403000000020004" pitchFamily="2" charset="0"/>
              </a:rPr>
              <a:t>.</a:t>
            </a:r>
            <a:endParaRPr lang="en-CH">
              <a:latin typeface="Helvetica Neue Light" panose="02000403000000020004" pitchFamily="2" charset="0"/>
              <a:ea typeface="Helvetica Neue Light" panose="02000403000000020004" pitchFamily="2" charset="0"/>
            </a:endParaRPr>
          </a:p>
        </p:txBody>
      </p:sp>
    </p:spTree>
    <p:extLst>
      <p:ext uri="{BB962C8B-B14F-4D97-AF65-F5344CB8AC3E}">
        <p14:creationId xmlns:p14="http://schemas.microsoft.com/office/powerpoint/2010/main" val="2931149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83de6ab4-a54b-45b4-b7dc-573c8bf6cdd7">
      <Terms xmlns="http://schemas.microsoft.com/office/infopath/2007/PartnerControls"/>
    </lcf76f155ced4ddcb4097134ff3c332f>
    <TaxCatchAll xmlns="bf8969b1-aed4-4e29-9448-0b377b7b1f6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72B92C9820D9B4C806C0C266D7D15C8" ma:contentTypeVersion="15" ma:contentTypeDescription="Create a new document." ma:contentTypeScope="" ma:versionID="cd9fa868cdef5fe4f0a5c1ea96d7cc36">
  <xsd:schema xmlns:xsd="http://www.w3.org/2001/XMLSchema" xmlns:xs="http://www.w3.org/2001/XMLSchema" xmlns:p="http://schemas.microsoft.com/office/2006/metadata/properties" xmlns:ns2="83de6ab4-a54b-45b4-b7dc-573c8bf6cdd7" xmlns:ns3="bf8969b1-aed4-4e29-9448-0b377b7b1f68" targetNamespace="http://schemas.microsoft.com/office/2006/metadata/properties" ma:root="true" ma:fieldsID="1fd835792465d27559d84593e565ca82" ns2:_="" ns3:_="">
    <xsd:import namespace="83de6ab4-a54b-45b4-b7dc-573c8bf6cdd7"/>
    <xsd:import namespace="bf8969b1-aed4-4e29-9448-0b377b7b1f6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AutoTags" minOccurs="0"/>
                <xsd:element ref="ns2:MediaLengthInSeconds" minOccurs="0"/>
                <xsd:element ref="ns2:MediaServiceDateTaken" minOccurs="0"/>
                <xsd:element ref="ns2:MediaServiceGenerationTime" minOccurs="0"/>
                <xsd:element ref="ns2:MediaServiceEventHashCode" minOccurs="0"/>
                <xsd:element ref="ns2:MediaServiceOCR"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de6ab4-a54b-45b4-b7dc-573c8bf6cd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caaccb79-1a28-4cb0-bc5b-94bb6d2c2be4"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f8969b1-aed4-4e29-9448-0b377b7b1f6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b8023bd7-6ba7-4728-8c61-8fe9dbfa04f3}" ma:internalName="TaxCatchAll" ma:showField="CatchAllData" ma:web="bf8969b1-aed4-4e29-9448-0b377b7b1f6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9CB9C2-8CA8-46B6-BE86-A5F2ACA0C420}">
  <ds:schemaRefs>
    <ds:schemaRef ds:uri="http://schemas.microsoft.com/sharepoint/v3/contenttype/forms"/>
  </ds:schemaRefs>
</ds:datastoreItem>
</file>

<file path=customXml/itemProps2.xml><?xml version="1.0" encoding="utf-8"?>
<ds:datastoreItem xmlns:ds="http://schemas.openxmlformats.org/officeDocument/2006/customXml" ds:itemID="{0313FC8C-6DDA-47C8-B660-BA4C6769BDAD}">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2F061DE-FE70-452A-90F7-9DAC15C5E2AB}"/>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20</Slides>
  <Notes>11</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Technik Tage 2022  Kantonsschule Hottingen, Zürich</vt:lpstr>
      <vt:lpstr>Workshop Künstliche Intelligenz - Agenda</vt:lpstr>
      <vt:lpstr>Xenia Augustin</vt:lpstr>
      <vt:lpstr>Mein Leben an der  ETH </vt:lpstr>
      <vt:lpstr>Sahana Betschen</vt:lpstr>
      <vt:lpstr>Mein Leben an der  ETH </vt:lpstr>
      <vt:lpstr>Was ist GirlsCodeToo?</vt:lpstr>
      <vt:lpstr>Was ist GirlsCodeToo?</vt:lpstr>
      <vt:lpstr>Was ist GirlsCodeToo?</vt:lpstr>
      <vt:lpstr>Was ist Künstliche Intelligenz? </vt:lpstr>
      <vt:lpstr>Künstliche Intelligenz - Definition</vt:lpstr>
      <vt:lpstr>Künstliche Intelligenz – Das Hund Beispiel</vt:lpstr>
      <vt:lpstr>Künstliche Intelligenz – Im Grossen und Ganzen</vt:lpstr>
      <vt:lpstr>Künstliche Intelligenz – Aber auch das … </vt:lpstr>
      <vt:lpstr>Künstliche Intelligenz AI, Machine Learning, und dann auch noch Deep Learning? </vt:lpstr>
      <vt:lpstr>Künstliche Intelligenz Machine Learning vs Deep Learning? </vt:lpstr>
      <vt:lpstr>Welche Jobs gibt es in dieser Branche  und was kann ich machen um dorthin zu kommen?   </vt:lpstr>
      <vt:lpstr>Welche Jobs?</vt:lpstr>
      <vt:lpstr>Welche Jobs – Mobile App Design?</vt:lpstr>
      <vt:lpstr>Danke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NFS – Project 3 – Simulation Risk analysis study proposed by the EPFL Safety Competence Center Group 1</dc:title>
  <dc:creator>David Cleres</dc:creator>
  <cp:revision>77</cp:revision>
  <cp:lastPrinted>2018-12-11T09:15:21Z</cp:lastPrinted>
  <dcterms:created xsi:type="dcterms:W3CDTF">2018-12-10T21:04:41Z</dcterms:created>
  <dcterms:modified xsi:type="dcterms:W3CDTF">2022-04-13T05:58:42Z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0x010100472B92C9820D9B4C806C0C266D7D15C8</vt:lpwstr>
  </property>
</Properties>
</file>

<file path=docProps/thumbnail.jpeg>
</file>